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9"/>
  </p:notesMasterIdLst>
  <p:handoutMasterIdLst>
    <p:handoutMasterId r:id="rId10"/>
  </p:handoutMasterIdLst>
  <p:sldIdLst>
    <p:sldId id="257" r:id="rId2"/>
    <p:sldId id="281" r:id="rId3"/>
    <p:sldId id="282" r:id="rId4"/>
    <p:sldId id="283" r:id="rId5"/>
    <p:sldId id="284" r:id="rId6"/>
    <p:sldId id="286" r:id="rId7"/>
    <p:sldId id="285" r:id="rId8"/>
  </p:sldIdLst>
  <p:sldSz cx="9144000" cy="6858000" type="screen4x3"/>
  <p:notesSz cx="6858000" cy="9144000"/>
  <p:custDataLst>
    <p:tags r:id="rId11"/>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5pPr>
    <a:lvl6pPr marL="2286000" algn="l" defTabSz="914400" rtl="0" eaLnBrk="1" latinLnBrk="0" hangingPunct="1">
      <a:defRPr kern="1200">
        <a:solidFill>
          <a:schemeClr val="tx1"/>
        </a:solidFill>
        <a:latin typeface="Arial" charset="0"/>
        <a:ea typeface="ＭＳ Ｐゴシック" pitchFamily="34" charset="-128"/>
        <a:cs typeface="Arial" charset="0"/>
      </a:defRPr>
    </a:lvl6pPr>
    <a:lvl7pPr marL="2743200" algn="l" defTabSz="914400" rtl="0" eaLnBrk="1" latinLnBrk="0" hangingPunct="1">
      <a:defRPr kern="1200">
        <a:solidFill>
          <a:schemeClr val="tx1"/>
        </a:solidFill>
        <a:latin typeface="Arial" charset="0"/>
        <a:ea typeface="ＭＳ Ｐゴシック" pitchFamily="34" charset="-128"/>
        <a:cs typeface="Arial" charset="0"/>
      </a:defRPr>
    </a:lvl7pPr>
    <a:lvl8pPr marL="3200400" algn="l" defTabSz="914400" rtl="0" eaLnBrk="1" latinLnBrk="0" hangingPunct="1">
      <a:defRPr kern="1200">
        <a:solidFill>
          <a:schemeClr val="tx1"/>
        </a:solidFill>
        <a:latin typeface="Arial" charset="0"/>
        <a:ea typeface="ＭＳ Ｐゴシック" pitchFamily="34" charset="-128"/>
        <a:cs typeface="Arial" charset="0"/>
      </a:defRPr>
    </a:lvl8pPr>
    <a:lvl9pPr marL="3657600" algn="l" defTabSz="914400" rtl="0" eaLnBrk="1" latinLnBrk="0" hangingPunct="1">
      <a:defRPr kern="1200">
        <a:solidFill>
          <a:schemeClr val="tx1"/>
        </a:solidFill>
        <a:latin typeface="Arial" charset="0"/>
        <a:ea typeface="ＭＳ Ｐゴシック" pitchFamily="34" charset="-128"/>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6AB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68657" autoAdjust="0"/>
  </p:normalViewPr>
  <p:slideViewPr>
    <p:cSldViewPr snapToGrid="0" snapToObjects="1">
      <p:cViewPr>
        <p:scale>
          <a:sx n="100" d="100"/>
          <a:sy n="100" d="100"/>
        </p:scale>
        <p:origin x="-618" y="86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ＭＳ Ｐゴシック" charset="-128"/>
                <a:cs typeface="+mn-cs"/>
              </a:defRPr>
            </a:lvl1pPr>
          </a:lstStyle>
          <a:p>
            <a:pPr>
              <a:defRPr/>
            </a:pPr>
            <a:fld id="{67E9EA01-8974-43F3-9132-3F373E994987}" type="datetime1">
              <a:rPr lang="en-US"/>
              <a:pPr>
                <a:defRPr/>
              </a:pPr>
              <a:t>10/9/2010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ea typeface="ＭＳ Ｐゴシック" charset="-128"/>
                <a:cs typeface="+mn-cs"/>
              </a:defRPr>
            </a:lvl1pPr>
          </a:lstStyle>
          <a:p>
            <a:pPr>
              <a:defRPr/>
            </a:pPr>
            <a:fld id="{6F5560B6-ECDE-4AD8-A532-426E009C6A69}"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ＭＳ Ｐゴシック" charset="-128"/>
                <a:cs typeface="+mn-cs"/>
              </a:defRPr>
            </a:lvl1pPr>
          </a:lstStyle>
          <a:p>
            <a:pPr>
              <a:defRPr/>
            </a:pPr>
            <a:fld id="{545CC877-0D75-4577-9D53-9AB398336BDA}" type="datetime1">
              <a:rPr lang="en-US"/>
              <a:pPr>
                <a:defRPr/>
              </a:pPr>
              <a:t>10/9/2010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ea typeface="ＭＳ Ｐゴシック" charset="-128"/>
                <a:cs typeface="+mn-cs"/>
              </a:defRPr>
            </a:lvl1pPr>
          </a:lstStyle>
          <a:p>
            <a:pPr>
              <a:defRPr/>
            </a:pPr>
            <a:fld id="{B6E13663-6013-4EA2-A1A5-E32BD5955C43}"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ＭＳ Ｐゴシック" charset="-128"/>
                <a:cs typeface="+mn-cs"/>
              </a:rPr>
              <a:t>Volunteers have always been the lifeblood of many organizations, whether working directly with the public or working behind the scenes in operational positions. One of the great aspects of working with volunteers in any organization is also one of the greatest challenges, that is, that each volunteer brings their own experience and skill set to the role. To help maximize the varied experience and skill sets of your volunteers, Learning by Design would like to take this opportunity to present to you what we feel would be a training program that addresses your most important needs, while building a volunteer staff that has a passion for art and the ability to share and communicate that passion to the visitors of the </a:t>
            </a:r>
            <a:r>
              <a:rPr lang="en-US" sz="1200" kern="1200" dirty="0" err="1" smtClean="0">
                <a:solidFill>
                  <a:schemeClr val="tx1"/>
                </a:solidFill>
                <a:latin typeface="+mn-lt"/>
                <a:ea typeface="ＭＳ Ｐゴシック" charset="-128"/>
                <a:cs typeface="+mn-cs"/>
              </a:rPr>
              <a:t>ArtWorx</a:t>
            </a:r>
            <a:r>
              <a:rPr lang="en-US" sz="1200" kern="1200" dirty="0" smtClean="0">
                <a:solidFill>
                  <a:schemeClr val="tx1"/>
                </a:solidFill>
                <a:latin typeface="+mn-lt"/>
                <a:ea typeface="ＭＳ Ｐゴシック" charset="-128"/>
                <a:cs typeface="+mn-cs"/>
              </a:rPr>
              <a:t> Museum.</a:t>
            </a:r>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kern="1200" dirty="0" smtClean="0">
                <a:solidFill>
                  <a:schemeClr val="tx1"/>
                </a:solidFill>
                <a:latin typeface="+mn-lt"/>
                <a:ea typeface="ＭＳ Ｐゴシック" charset="-128"/>
                <a:cs typeface="+mn-cs"/>
              </a:rPr>
              <a:t>Because we know that not all training programs are created equally, we have custom designed several courses that respond to the most desired needs that you indicated in our earlier discussions. This training program is designed to supplement the volunteer orientation training that you require of all of the volunteers accepted into your organization. This is a program that will have you on the way toward future growth and success. We are pleased to have the opportunity to present this curriculum to you today and are confident that you will be more successful in your volunteer program</a:t>
            </a:r>
            <a:r>
              <a:rPr lang="en-US" sz="1200" kern="1200" baseline="0" dirty="0" smtClean="0">
                <a:solidFill>
                  <a:schemeClr val="tx1"/>
                </a:solidFill>
                <a:latin typeface="+mn-lt"/>
                <a:ea typeface="ＭＳ Ｐゴシック" charset="-128"/>
                <a:cs typeface="+mn-cs"/>
              </a:rPr>
              <a:t> as a result.</a:t>
            </a:r>
            <a:r>
              <a:rPr lang="en-US" sz="1200" kern="1200" dirty="0" smtClean="0">
                <a:solidFill>
                  <a:schemeClr val="tx1"/>
                </a:solidFill>
                <a:latin typeface="+mn-lt"/>
                <a:ea typeface="ＭＳ Ｐゴシック" charset="-128"/>
                <a:cs typeface="+mn-cs"/>
              </a:rPr>
              <a:t> </a:t>
            </a:r>
          </a:p>
          <a:p>
            <a:r>
              <a:rPr lang="en-US" sz="1200" kern="1200" dirty="0" smtClean="0">
                <a:solidFill>
                  <a:schemeClr val="tx1"/>
                </a:solidFill>
                <a:latin typeface="+mn-lt"/>
                <a:ea typeface="ＭＳ Ｐゴシック" charset="-128"/>
                <a:cs typeface="+mn-cs"/>
              </a:rPr>
              <a:t> </a:t>
            </a:r>
          </a:p>
          <a:p>
            <a:r>
              <a:rPr lang="en-US" sz="1200" kern="1200" dirty="0" smtClean="0">
                <a:solidFill>
                  <a:schemeClr val="tx1"/>
                </a:solidFill>
                <a:latin typeface="+mn-lt"/>
                <a:ea typeface="ＭＳ Ｐゴシック" charset="-128"/>
                <a:cs typeface="+mn-cs"/>
              </a:rPr>
              <a:t>Our training program begins after you have accepted the volunteer’s application and personal interview. Each volunteer will attend one of three orientation training courses schedule throughout the year. The orientation will introduce the volunteer to the </a:t>
            </a:r>
            <a:r>
              <a:rPr lang="en-US" sz="1200" kern="1200" dirty="0" err="1" smtClean="0">
                <a:solidFill>
                  <a:schemeClr val="tx1"/>
                </a:solidFill>
                <a:latin typeface="+mn-lt"/>
                <a:ea typeface="ＭＳ Ｐゴシック" charset="-128"/>
                <a:cs typeface="+mn-cs"/>
              </a:rPr>
              <a:t>ArtWorx</a:t>
            </a:r>
            <a:r>
              <a:rPr lang="en-US" sz="1200" kern="1200" dirty="0" smtClean="0">
                <a:solidFill>
                  <a:schemeClr val="tx1"/>
                </a:solidFill>
                <a:latin typeface="+mn-lt"/>
                <a:ea typeface="ＭＳ Ｐゴシック" charset="-128"/>
                <a:cs typeface="+mn-cs"/>
              </a:rPr>
              <a:t> Museum personnel and familiarize them with the roles, responsibilities, and facilities of the museum. It will also include an overview of the museum’s mission, history, and philosophy to ensure that each volunteer is able to accurately understand how their contribution of time and talent is part of the larger museum society and community.</a:t>
            </a:r>
          </a:p>
          <a:p>
            <a:endParaRPr lang="en-US" sz="1200" kern="1200" dirty="0" smtClean="0">
              <a:solidFill>
                <a:schemeClr val="tx1"/>
              </a:solidFill>
              <a:latin typeface="+mn-lt"/>
              <a:ea typeface="ＭＳ Ｐゴシック" charset="-128"/>
              <a:cs typeface="+mn-cs"/>
            </a:endParaRPr>
          </a:p>
          <a:p>
            <a:r>
              <a:rPr lang="en-US" sz="1200" kern="1200" dirty="0" smtClean="0">
                <a:solidFill>
                  <a:schemeClr val="tx1"/>
                </a:solidFill>
                <a:latin typeface="+mn-lt"/>
                <a:ea typeface="ＭＳ Ｐゴシック" charset="-128"/>
                <a:cs typeface="+mn-cs"/>
              </a:rPr>
              <a:t>As we proceed through this presentation we will</a:t>
            </a:r>
            <a:r>
              <a:rPr lang="en-US" sz="1200" kern="1200" baseline="0" dirty="0" smtClean="0">
                <a:solidFill>
                  <a:schemeClr val="tx1"/>
                </a:solidFill>
                <a:latin typeface="+mn-lt"/>
                <a:ea typeface="ＭＳ Ｐゴシック" charset="-128"/>
                <a:cs typeface="+mn-cs"/>
              </a:rPr>
              <a:t> review the results of the needs analysis and then describe our proposed curriculum to meet the most important needs of your museum.</a:t>
            </a:r>
            <a:endParaRPr lang="en-US" sz="1200" kern="1200" dirty="0" smtClean="0">
              <a:solidFill>
                <a:schemeClr val="tx1"/>
              </a:solidFill>
              <a:latin typeface="+mn-lt"/>
              <a:ea typeface="ＭＳ Ｐゴシック" charset="-128"/>
              <a:cs typeface="+mn-cs"/>
            </a:endParaRPr>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ＭＳ Ｐゴシック" charset="-128"/>
                <a:cs typeface="+mn-cs"/>
              </a:rPr>
              <a:t>One of the needs that was identified in our analysis was the need for volunteers to be able to maintain an Excel database and use the email system to respond to patrons and visitors. To address this need, volunteers assigned to this role will receive additional training that will provide them with the skills and knowledge necessary meet the demands of this back-end administrative support position.</a:t>
            </a:r>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ＭＳ Ｐゴシック" charset="-128"/>
                <a:cs typeface="+mn-cs"/>
              </a:rPr>
              <a:t>Due to the size of your organization we believe that the volunteers in the working directly with the visitor should be able to staff </a:t>
            </a:r>
            <a:r>
              <a:rPr lang="en-US" sz="1200" kern="1200" dirty="0" err="1" smtClean="0">
                <a:solidFill>
                  <a:schemeClr val="tx1"/>
                </a:solidFill>
                <a:latin typeface="+mn-lt"/>
                <a:ea typeface="ＭＳ Ｐゴシック" charset="-128"/>
                <a:cs typeface="+mn-cs"/>
              </a:rPr>
              <a:t>ArtWorx’s</a:t>
            </a:r>
            <a:r>
              <a:rPr lang="en-US" sz="1200" kern="1200" dirty="0" smtClean="0">
                <a:solidFill>
                  <a:schemeClr val="tx1"/>
                </a:solidFill>
                <a:latin typeface="+mn-lt"/>
                <a:ea typeface="ＭＳ Ｐゴシック" charset="-128"/>
                <a:cs typeface="+mn-cs"/>
              </a:rPr>
              <a:t> information station and be able to lead tours through the museums exhibits. The overlap of training will make your volunteers much more knowledgeable and allow you the opportunity to move volunteers around based on necessity. Because volunteers who conduct tours and staff the information station interact with visitors on a daily basis, the training program will be designed to provide the volunteers with the knowledge to answer questions about the museum, its exhibitions, programs, services, and events.</a:t>
            </a:r>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ＭＳ Ｐゴシック" charset="-128"/>
                <a:cs typeface="+mn-cs"/>
              </a:rPr>
              <a:t>Every not-for-profit organization is challenged with the necessity to raise funds to support the mission and goals of the organization. And, in order to help </a:t>
            </a:r>
            <a:r>
              <a:rPr lang="en-US" sz="1200" kern="1200" dirty="0" err="1" smtClean="0">
                <a:solidFill>
                  <a:schemeClr val="tx1"/>
                </a:solidFill>
                <a:latin typeface="+mn-lt"/>
                <a:ea typeface="ＭＳ Ｐゴシック" charset="-128"/>
                <a:cs typeface="+mn-cs"/>
              </a:rPr>
              <a:t>ArtWorx</a:t>
            </a:r>
            <a:r>
              <a:rPr lang="en-US" sz="1200" kern="1200" dirty="0" smtClean="0">
                <a:solidFill>
                  <a:schemeClr val="tx1"/>
                </a:solidFill>
                <a:latin typeface="+mn-lt"/>
                <a:ea typeface="ＭＳ Ｐゴシック" charset="-128"/>
                <a:cs typeface="+mn-cs"/>
              </a:rPr>
              <a:t> Museum meet its goals of providing the programs and activities that are important to the community, a need has been identified to have volunteers trained to help meet those important goals through phone and email fundraising efforts. Our training program for this back-end support role will be advanced training for those who have completed the back-end administrative support training and wish to advance into the fundraising role.</a:t>
            </a:r>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mn-lt"/>
              </a:rPr>
              <a:t>If you stand back and look at the components of our curriculum design you will see a complete picture. Each component builds upon the previous to create a masterpiece training program. The elements not only address the needs of the </a:t>
            </a:r>
            <a:r>
              <a:rPr lang="en-US" sz="1200" dirty="0" err="1" smtClean="0">
                <a:latin typeface="+mn-lt"/>
              </a:rPr>
              <a:t>ArtWorx</a:t>
            </a:r>
            <a:r>
              <a:rPr lang="en-US" sz="1200" dirty="0" smtClean="0">
                <a:latin typeface="+mn-lt"/>
              </a:rPr>
              <a:t> Museum, but the needs of the learners themselves. The result is a work of art that you will be able to stand back and admire.</a:t>
            </a:r>
            <a:endParaRPr lang="en-US" dirty="0"/>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ＭＳ Ｐゴシック" charset="-128"/>
                <a:cs typeface="+mn-cs"/>
              </a:rPr>
              <a:t>The entire team at Learning by Design stands ready to answer your questions about this training program or any of our additional services. We are looking forward to joining forces with you in this project</a:t>
            </a:r>
            <a:r>
              <a:rPr lang="en-US" sz="1200" kern="1200" baseline="0" dirty="0" smtClean="0">
                <a:solidFill>
                  <a:schemeClr val="tx1"/>
                </a:solidFill>
                <a:latin typeface="+mn-lt"/>
                <a:ea typeface="ＭＳ Ｐゴシック" charset="-128"/>
                <a:cs typeface="+mn-cs"/>
              </a:rPr>
              <a:t> to create volunteers that are capable, enthusiastic, and committed to the </a:t>
            </a:r>
            <a:r>
              <a:rPr lang="en-US" sz="1200" kern="1200" baseline="0" dirty="0" err="1" smtClean="0">
                <a:solidFill>
                  <a:schemeClr val="tx1"/>
                </a:solidFill>
                <a:latin typeface="+mn-lt"/>
                <a:ea typeface="ＭＳ Ｐゴシック" charset="-128"/>
                <a:cs typeface="+mn-cs"/>
              </a:rPr>
              <a:t>ArtWorx</a:t>
            </a:r>
            <a:r>
              <a:rPr lang="en-US" sz="1200" kern="1200" baseline="0" dirty="0" smtClean="0">
                <a:solidFill>
                  <a:schemeClr val="tx1"/>
                </a:solidFill>
                <a:latin typeface="+mn-lt"/>
                <a:ea typeface="ＭＳ Ｐゴシック" charset="-128"/>
                <a:cs typeface="+mn-cs"/>
              </a:rPr>
              <a:t> Museum</a:t>
            </a:r>
            <a:r>
              <a:rPr lang="en-US" sz="1200" kern="1200" dirty="0" smtClean="0">
                <a:solidFill>
                  <a:schemeClr val="tx1"/>
                </a:solidFill>
                <a:latin typeface="+mn-lt"/>
                <a:ea typeface="ＭＳ Ｐゴシック" charset="-128"/>
                <a:cs typeface="+mn-cs"/>
              </a:rPr>
              <a:t>.</a:t>
            </a:r>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iStock_000005379280Small.jpg"/>
          <p:cNvPicPr>
            <a:picLocks noChangeAspect="1"/>
          </p:cNvPicPr>
          <p:nvPr userDrawn="1"/>
        </p:nvPicPr>
        <p:blipFill>
          <a:blip r:embed="rId2"/>
          <a:srcRect r="32906"/>
          <a:stretch>
            <a:fillRect/>
          </a:stretch>
        </p:blipFill>
        <p:spPr bwMode="auto">
          <a:xfrm>
            <a:off x="282575" y="225425"/>
            <a:ext cx="4219575" cy="4191000"/>
          </a:xfrm>
          <a:prstGeom prst="rect">
            <a:avLst/>
          </a:prstGeom>
          <a:noFill/>
          <a:ln w="9525">
            <a:noFill/>
            <a:miter lim="800000"/>
            <a:headEnd/>
            <a:tailEnd/>
          </a:ln>
        </p:spPr>
      </p:pic>
      <p:sp>
        <p:nvSpPr>
          <p:cNvPr id="5" name="Rectangle 4"/>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6" name="Rectangle 5"/>
          <p:cNvSpPr/>
          <p:nvPr/>
        </p:nvSpPr>
        <p:spPr>
          <a:xfrm>
            <a:off x="4624388" y="2378075"/>
            <a:ext cx="2057400" cy="2038350"/>
          </a:xfrm>
          <a:prstGeom prst="rect">
            <a:avLst/>
          </a:prstGeom>
          <a:solidFill>
            <a:srgbClr val="86AB3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7" name="Rectangle 6"/>
          <p:cNvSpPr/>
          <p:nvPr/>
        </p:nvSpPr>
        <p:spPr>
          <a:xfrm>
            <a:off x="4624388" y="228600"/>
            <a:ext cx="2057400" cy="2038350"/>
          </a:xfrm>
          <a:prstGeom prst="rect">
            <a:avLst/>
          </a:prstGeom>
          <a:solidFill>
            <a:schemeClr val="accent6">
              <a:lumMod val="7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a:p>
        </p:txBody>
      </p:sp>
      <p:sp>
        <p:nvSpPr>
          <p:cNvPr id="8" name="Rectangle 7"/>
          <p:cNvSpPr/>
          <p:nvPr/>
        </p:nvSpPr>
        <p:spPr>
          <a:xfrm>
            <a:off x="6802438" y="2378075"/>
            <a:ext cx="2057400" cy="20383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 name="Title 1"/>
          <p:cNvSpPr>
            <a:spLocks noGrp="1"/>
          </p:cNvSpPr>
          <p:nvPr>
            <p:ph type="ctrTitle"/>
          </p:nvPr>
        </p:nvSpPr>
        <p:spPr>
          <a:xfrm>
            <a:off x="4624388" y="4624668"/>
            <a:ext cx="4214812" cy="933450"/>
          </a:xfrm>
        </p:spPr>
        <p:txBody>
          <a:bodyPr>
            <a:normAutofit/>
          </a:bodyPr>
          <a:lstStyle>
            <a:lvl1pPr>
              <a:defRPr sz="2800"/>
            </a:lvl1pPr>
          </a:lstStyle>
          <a:p>
            <a:r>
              <a:rPr lang="en-US" dirty="0" smtClean="0"/>
              <a:t>Click to edit Master title style</a:t>
            </a:r>
            <a:endParaRPr dirty="0"/>
          </a:p>
        </p:txBody>
      </p:sp>
      <p:sp>
        <p:nvSpPr>
          <p:cNvPr id="3" name="Subtitle 2"/>
          <p:cNvSpPr>
            <a:spLocks noGrp="1"/>
          </p:cNvSpPr>
          <p:nvPr>
            <p:ph type="subTitle" idx="1"/>
          </p:nvPr>
        </p:nvSpPr>
        <p:spPr>
          <a:xfrm>
            <a:off x="4624388" y="5562599"/>
            <a:ext cx="4214812"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9" name="Date Placeholder 3"/>
          <p:cNvSpPr>
            <a:spLocks noGrp="1"/>
          </p:cNvSpPr>
          <p:nvPr>
            <p:ph type="dt" sz="half" idx="10"/>
          </p:nvPr>
        </p:nvSpPr>
        <p:spPr>
          <a:xfrm>
            <a:off x="4624388" y="6426200"/>
            <a:ext cx="1408112" cy="365125"/>
          </a:xfrm>
        </p:spPr>
        <p:txBody>
          <a:bodyPr/>
          <a:lstStyle>
            <a:lvl1pPr>
              <a:defRPr sz="900"/>
            </a:lvl1pPr>
          </a:lstStyle>
          <a:p>
            <a:pPr>
              <a:defRPr/>
            </a:pPr>
            <a:r>
              <a:rPr lang="en-US"/>
              <a:t>10/16/10</a:t>
            </a:r>
          </a:p>
        </p:txBody>
      </p:sp>
      <p:sp>
        <p:nvSpPr>
          <p:cNvPr id="10" name="Footer Placeholder 4"/>
          <p:cNvSpPr>
            <a:spLocks noGrp="1"/>
          </p:cNvSpPr>
          <p:nvPr>
            <p:ph type="ftr" sz="quarter" idx="11"/>
          </p:nvPr>
        </p:nvSpPr>
        <p:spPr>
          <a:xfrm>
            <a:off x="6311900" y="6426200"/>
            <a:ext cx="2527300" cy="365125"/>
          </a:xfrm>
        </p:spPr>
        <p:txBody>
          <a:bodyPr/>
          <a:lstStyle>
            <a:lvl1pPr algn="r">
              <a:defRPr sz="900"/>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2 Pictures with Caption">
    <p:spTree>
      <p:nvGrpSpPr>
        <p:cNvPr id="1" name=""/>
        <p:cNvGrpSpPr/>
        <p:nvPr/>
      </p:nvGrpSpPr>
      <p:grpSpPr>
        <a:xfrm>
          <a:off x="0" y="0"/>
          <a:ext cx="0" cy="0"/>
          <a:chOff x="0" y="0"/>
          <a:chExt cx="0" cy="0"/>
        </a:xfrm>
      </p:grpSpPr>
      <p:sp>
        <p:nvSpPr>
          <p:cNvPr id="6" name="Rectangle 5"/>
          <p:cNvSpPr/>
          <p:nvPr/>
        </p:nvSpPr>
        <p:spPr>
          <a:xfrm>
            <a:off x="282575" y="228600"/>
            <a:ext cx="6386513" cy="634523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6"/>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12"/>
          <p:cNvSpPr>
            <a:spLocks noGrp="1"/>
          </p:cNvSpPr>
          <p:nvPr>
            <p:ph type="pic" sz="quarter" idx="13"/>
          </p:nvPr>
        </p:nvSpPr>
        <p:spPr>
          <a:xfrm>
            <a:off x="6802438" y="2374940"/>
            <a:ext cx="2057400" cy="2039112"/>
          </a:xfrm>
        </p:spPr>
        <p:txBody>
          <a:bodyPr rtlCol="0">
            <a:normAutofit/>
          </a:bodyPr>
          <a:lstStyle>
            <a:lvl1pPr>
              <a:buNone/>
              <a:defRPr/>
            </a:lvl1pPr>
          </a:lstStyle>
          <a:p>
            <a:pPr lvl="0"/>
            <a:r>
              <a:rPr lang="en-US" noProof="0" smtClean="0"/>
              <a:t>Click icon to add picture</a:t>
            </a:r>
            <a:endParaRPr noProof="0"/>
          </a:p>
        </p:txBody>
      </p:sp>
      <p:sp>
        <p:nvSpPr>
          <p:cNvPr id="13" name="Picture Placeholder 12"/>
          <p:cNvSpPr>
            <a:spLocks noGrp="1"/>
          </p:cNvSpPr>
          <p:nvPr>
            <p:ph type="pic" sz="quarter" idx="14"/>
          </p:nvPr>
        </p:nvSpPr>
        <p:spPr>
          <a:xfrm>
            <a:off x="6802438" y="4535424"/>
            <a:ext cx="2057400" cy="2039112"/>
          </a:xfrm>
        </p:spPr>
        <p:txBody>
          <a:bodyPr rtlCol="0">
            <a:normAutofit/>
          </a:bodyPr>
          <a:lstStyle>
            <a:lvl1pPr>
              <a:buNone/>
              <a:defRPr/>
            </a:lvl1pPr>
          </a:lstStyle>
          <a:p>
            <a:pPr lvl="0"/>
            <a:r>
              <a:rPr lang="en-US" noProof="0" smtClean="0"/>
              <a:t>Click icon to add picture</a:t>
            </a:r>
            <a:endParaRPr noProof="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2 Pictures with Caption">
    <p:spTree>
      <p:nvGrpSpPr>
        <p:cNvPr id="1" name=""/>
        <p:cNvGrpSpPr/>
        <p:nvPr/>
      </p:nvGrpSpPr>
      <p:grpSpPr>
        <a:xfrm>
          <a:off x="0" y="0"/>
          <a:ext cx="0" cy="0"/>
          <a:chOff x="0" y="0"/>
          <a:chExt cx="0" cy="0"/>
        </a:xfrm>
      </p:grpSpPr>
      <p:sp>
        <p:nvSpPr>
          <p:cNvPr id="6" name="Rectangle 5"/>
          <p:cNvSpPr/>
          <p:nvPr/>
        </p:nvSpPr>
        <p:spPr>
          <a:xfrm>
            <a:off x="282575" y="228600"/>
            <a:ext cx="6386513" cy="6345238"/>
          </a:xfrm>
          <a:prstGeom prst="rect">
            <a:avLst/>
          </a:prstGeom>
          <a:solidFill>
            <a:srgbClr val="86AB3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6"/>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12"/>
          <p:cNvSpPr>
            <a:spLocks noGrp="1"/>
          </p:cNvSpPr>
          <p:nvPr>
            <p:ph type="pic" sz="quarter" idx="13"/>
          </p:nvPr>
        </p:nvSpPr>
        <p:spPr>
          <a:xfrm>
            <a:off x="6802438" y="2374940"/>
            <a:ext cx="2057400" cy="2039112"/>
          </a:xfrm>
        </p:spPr>
        <p:txBody>
          <a:bodyPr rtlCol="0">
            <a:normAutofit/>
          </a:bodyPr>
          <a:lstStyle>
            <a:lvl1pPr>
              <a:buNone/>
              <a:defRPr/>
            </a:lvl1pPr>
          </a:lstStyle>
          <a:p>
            <a:pPr lvl="0"/>
            <a:r>
              <a:rPr lang="en-US" noProof="0" smtClean="0"/>
              <a:t>Click icon to add picture</a:t>
            </a:r>
            <a:endParaRPr noProof="0"/>
          </a:p>
        </p:txBody>
      </p:sp>
      <p:sp>
        <p:nvSpPr>
          <p:cNvPr id="13" name="Picture Placeholder 12"/>
          <p:cNvSpPr>
            <a:spLocks noGrp="1"/>
          </p:cNvSpPr>
          <p:nvPr>
            <p:ph type="pic" sz="quarter" idx="14"/>
          </p:nvPr>
        </p:nvSpPr>
        <p:spPr>
          <a:xfrm>
            <a:off x="6802438" y="4535424"/>
            <a:ext cx="2057400" cy="2039112"/>
          </a:xfrm>
        </p:spPr>
        <p:txBody>
          <a:bodyPr rtlCol="0">
            <a:normAutofit/>
          </a:bodyPr>
          <a:lstStyle>
            <a:lvl1pPr>
              <a:buNone/>
              <a:defRPr/>
            </a:lvl1pPr>
          </a:lstStyle>
          <a:p>
            <a:pPr lvl="0"/>
            <a:r>
              <a:rPr lang="en-US" noProof="0" smtClean="0"/>
              <a:t>Click icon to add picture</a:t>
            </a:r>
            <a:endParaRPr noProof="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2 Pictures with Caption">
    <p:spTree>
      <p:nvGrpSpPr>
        <p:cNvPr id="1" name=""/>
        <p:cNvGrpSpPr/>
        <p:nvPr/>
      </p:nvGrpSpPr>
      <p:grpSpPr>
        <a:xfrm>
          <a:off x="0" y="0"/>
          <a:ext cx="0" cy="0"/>
          <a:chOff x="0" y="0"/>
          <a:chExt cx="0" cy="0"/>
        </a:xfrm>
      </p:grpSpPr>
      <p:sp>
        <p:nvSpPr>
          <p:cNvPr id="6" name="Rectangle 5"/>
          <p:cNvSpPr/>
          <p:nvPr/>
        </p:nvSpPr>
        <p:spPr>
          <a:xfrm>
            <a:off x="282575" y="228600"/>
            <a:ext cx="6386513" cy="6345238"/>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6"/>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12"/>
          <p:cNvSpPr>
            <a:spLocks noGrp="1"/>
          </p:cNvSpPr>
          <p:nvPr>
            <p:ph type="pic" sz="quarter" idx="13"/>
          </p:nvPr>
        </p:nvSpPr>
        <p:spPr>
          <a:xfrm>
            <a:off x="6802438" y="2374940"/>
            <a:ext cx="2057400" cy="2039112"/>
          </a:xfrm>
        </p:spPr>
        <p:txBody>
          <a:bodyPr rtlCol="0">
            <a:normAutofit/>
          </a:bodyPr>
          <a:lstStyle>
            <a:lvl1pPr>
              <a:buNone/>
              <a:defRPr/>
            </a:lvl1pPr>
          </a:lstStyle>
          <a:p>
            <a:pPr lvl="0"/>
            <a:r>
              <a:rPr lang="en-US" noProof="0" smtClean="0"/>
              <a:t>Click icon to add picture</a:t>
            </a:r>
            <a:endParaRPr noProof="0"/>
          </a:p>
        </p:txBody>
      </p:sp>
      <p:sp>
        <p:nvSpPr>
          <p:cNvPr id="13" name="Picture Placeholder 12"/>
          <p:cNvSpPr>
            <a:spLocks noGrp="1"/>
          </p:cNvSpPr>
          <p:nvPr>
            <p:ph type="pic" sz="quarter" idx="14"/>
          </p:nvPr>
        </p:nvSpPr>
        <p:spPr>
          <a:xfrm>
            <a:off x="6802438" y="4535424"/>
            <a:ext cx="2057400" cy="2039112"/>
          </a:xfrm>
        </p:spPr>
        <p:txBody>
          <a:bodyPr rtlCol="0">
            <a:normAutofit/>
          </a:bodyPr>
          <a:lstStyle>
            <a:lvl1pPr>
              <a:buNone/>
              <a:defRPr/>
            </a:lvl1pPr>
          </a:lstStyle>
          <a:p>
            <a:pPr lvl="0"/>
            <a:r>
              <a:rPr lang="en-US" noProof="0" smtClean="0"/>
              <a:t>Click icon to add picture</a:t>
            </a:r>
            <a:endParaRPr noProof="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Pictures with Caption">
    <p:spTree>
      <p:nvGrpSpPr>
        <p:cNvPr id="1" name=""/>
        <p:cNvGrpSpPr/>
        <p:nvPr/>
      </p:nvGrpSpPr>
      <p:grpSpPr>
        <a:xfrm>
          <a:off x="0" y="0"/>
          <a:ext cx="0" cy="0"/>
          <a:chOff x="0" y="0"/>
          <a:chExt cx="0" cy="0"/>
        </a:xfrm>
      </p:grpSpPr>
      <p:pic>
        <p:nvPicPr>
          <p:cNvPr id="5" name="Picture 6" descr="iStock_000012072467Small.jpg"/>
          <p:cNvPicPr>
            <a:picLocks noChangeAspect="1"/>
          </p:cNvPicPr>
          <p:nvPr userDrawn="1"/>
        </p:nvPicPr>
        <p:blipFill>
          <a:blip r:embed="rId2"/>
          <a:srcRect l="21201" r="10742"/>
          <a:stretch>
            <a:fillRect/>
          </a:stretch>
        </p:blipFill>
        <p:spPr bwMode="auto">
          <a:xfrm>
            <a:off x="4603750" y="228600"/>
            <a:ext cx="2084388" cy="2038350"/>
          </a:xfrm>
          <a:prstGeom prst="rect">
            <a:avLst/>
          </a:prstGeom>
          <a:noFill/>
          <a:ln w="9525">
            <a:noFill/>
            <a:miter lim="800000"/>
            <a:headEnd/>
            <a:tailEnd/>
          </a:ln>
        </p:spPr>
      </p:pic>
      <p:pic>
        <p:nvPicPr>
          <p:cNvPr id="6" name="Picture 7" descr="iStock_000003850040Small.jpg"/>
          <p:cNvPicPr>
            <a:picLocks noChangeAspect="1"/>
          </p:cNvPicPr>
          <p:nvPr userDrawn="1"/>
        </p:nvPicPr>
        <p:blipFill>
          <a:blip r:embed="rId3"/>
          <a:srcRect t="2679" r="20149"/>
          <a:stretch>
            <a:fillRect/>
          </a:stretch>
        </p:blipFill>
        <p:spPr bwMode="auto">
          <a:xfrm>
            <a:off x="6802438" y="2382838"/>
            <a:ext cx="2052637" cy="4179887"/>
          </a:xfrm>
          <a:prstGeom prst="rect">
            <a:avLst/>
          </a:prstGeom>
          <a:noFill/>
          <a:ln w="9525">
            <a:noFill/>
            <a:miter lim="800000"/>
            <a:headEnd/>
            <a:tailEnd/>
          </a:ln>
        </p:spPr>
      </p:pic>
      <p:sp>
        <p:nvSpPr>
          <p:cNvPr id="7" name="Rectangle 6"/>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8" name="Rectangle 7"/>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9" name="Rectangle 8"/>
          <p:cNvSpPr/>
          <p:nvPr/>
        </p:nvSpPr>
        <p:spPr>
          <a:xfrm>
            <a:off x="4624388" y="4535488"/>
            <a:ext cx="2057400" cy="20383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pic>
        <p:nvPicPr>
          <p:cNvPr id="10" name="Picture 11" descr="iStock_000012218954Small.jpg"/>
          <p:cNvPicPr>
            <a:picLocks noChangeAspect="1"/>
          </p:cNvPicPr>
          <p:nvPr userDrawn="1"/>
        </p:nvPicPr>
        <p:blipFill>
          <a:blip r:embed="rId4"/>
          <a:srcRect l="2" r="5"/>
          <a:stretch>
            <a:fillRect/>
          </a:stretch>
        </p:blipFill>
        <p:spPr bwMode="auto">
          <a:xfrm>
            <a:off x="4565650" y="2921000"/>
            <a:ext cx="2122488" cy="1493838"/>
          </a:xfrm>
          <a:prstGeom prst="rect">
            <a:avLst/>
          </a:prstGeom>
          <a:noFill/>
          <a:ln w="9525">
            <a:noFill/>
            <a:miter lim="800000"/>
            <a:headEnd/>
            <a:tailEnd/>
          </a:ln>
        </p:spPr>
      </p:pic>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Date Placeholder 4"/>
          <p:cNvSpPr>
            <a:spLocks noGrp="1"/>
          </p:cNvSpPr>
          <p:nvPr>
            <p:ph type="dt" sz="half" idx="10"/>
          </p:nvPr>
        </p:nvSpPr>
        <p:spPr>
          <a:xfrm>
            <a:off x="381000" y="6197600"/>
            <a:ext cx="1347788" cy="365125"/>
          </a:xfrm>
        </p:spPr>
        <p:txBody>
          <a:bodyPr/>
          <a:lstStyle>
            <a:lvl1pPr>
              <a:defRPr sz="900">
                <a:solidFill>
                  <a:schemeClr val="bg1"/>
                </a:solidFill>
              </a:defRPr>
            </a:lvl1pPr>
          </a:lstStyle>
          <a:p>
            <a:pPr>
              <a:defRPr/>
            </a:pPr>
            <a:r>
              <a:rPr lang="en-US"/>
              <a:t>10/16/10</a:t>
            </a:r>
          </a:p>
        </p:txBody>
      </p:sp>
      <p:sp>
        <p:nvSpPr>
          <p:cNvPr id="12" name="Footer Placeholder 5"/>
          <p:cNvSpPr>
            <a:spLocks noGrp="1"/>
          </p:cNvSpPr>
          <p:nvPr>
            <p:ph type="ftr" sz="quarter" idx="11"/>
          </p:nvPr>
        </p:nvSpPr>
        <p:spPr>
          <a:xfrm>
            <a:off x="1806575" y="6197600"/>
            <a:ext cx="2590800" cy="365125"/>
          </a:xfrm>
        </p:spPr>
        <p:txBody>
          <a:bodyPr/>
          <a:lstStyle>
            <a:lvl1pPr algn="r">
              <a:defRPr sz="900" strike="noStrike">
                <a:solidFill>
                  <a:schemeClr val="bg1"/>
                </a:solidFill>
              </a:defRPr>
            </a:lvl1pPr>
          </a:lstStyle>
          <a:p>
            <a:pPr>
              <a:defRPr/>
            </a:pPr>
            <a:endParaRPr lang="en-US"/>
          </a:p>
        </p:txBody>
      </p:sp>
      <p:sp>
        <p:nvSpPr>
          <p:cNvPr id="13" name="Slide Number Placeholder 6"/>
          <p:cNvSpPr>
            <a:spLocks noGrp="1"/>
          </p:cNvSpPr>
          <p:nvPr>
            <p:ph type="sldNum" sz="quarter" idx="12"/>
          </p:nvPr>
        </p:nvSpPr>
        <p:spPr/>
        <p:txBody>
          <a:bodyPr/>
          <a:lstStyle>
            <a:lvl1pPr>
              <a:defRPr/>
            </a:lvl1pPr>
          </a:lstStyle>
          <a:p>
            <a:pPr>
              <a:defRPr/>
            </a:pPr>
            <a:fld id="{3CC0E7DD-6991-4FF4-905D-85ED9615860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7" name="Rectangle 6"/>
          <p:cNvSpPr/>
          <p:nvPr/>
        </p:nvSpPr>
        <p:spPr>
          <a:xfrm>
            <a:off x="282575" y="228600"/>
            <a:ext cx="4235450" cy="41878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 name="Rectangle 7"/>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9" name="Rectangle 8"/>
          <p:cNvSpPr/>
          <p:nvPr/>
        </p:nvSpPr>
        <p:spPr>
          <a:xfrm>
            <a:off x="4624388" y="2378075"/>
            <a:ext cx="2057400" cy="20383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pic>
        <p:nvPicPr>
          <p:cNvPr id="10" name="Picture 9" descr="iStock_000005379280Small.jpg"/>
          <p:cNvPicPr>
            <a:picLocks noChangeAspect="1"/>
          </p:cNvPicPr>
          <p:nvPr userDrawn="1"/>
        </p:nvPicPr>
        <p:blipFill>
          <a:blip r:embed="rId2"/>
          <a:srcRect r="32906"/>
          <a:stretch>
            <a:fillRect/>
          </a:stretch>
        </p:blipFill>
        <p:spPr bwMode="auto">
          <a:xfrm>
            <a:off x="282575" y="225425"/>
            <a:ext cx="4224338" cy="4191000"/>
          </a:xfrm>
          <a:prstGeom prst="rect">
            <a:avLst/>
          </a:prstGeom>
          <a:noFill/>
          <a:ln w="9525">
            <a:noFill/>
            <a:miter lim="800000"/>
            <a:headEnd/>
            <a:tailEnd/>
          </a:ln>
        </p:spPr>
      </p:pic>
      <p:sp>
        <p:nvSpPr>
          <p:cNvPr id="2" name="Title 1"/>
          <p:cNvSpPr>
            <a:spLocks noGrp="1"/>
          </p:cNvSpPr>
          <p:nvPr>
            <p:ph type="ctrTitle"/>
          </p:nvPr>
        </p:nvSpPr>
        <p:spPr>
          <a:xfrm>
            <a:off x="4624388" y="4624668"/>
            <a:ext cx="4214812" cy="933450"/>
          </a:xfrm>
        </p:spPr>
        <p:txBody>
          <a:bodyPr>
            <a:normAutofit/>
          </a:bodyPr>
          <a:lstStyle>
            <a:lvl1pPr>
              <a:defRPr sz="2800"/>
            </a:lvl1pPr>
          </a:lstStyle>
          <a:p>
            <a:r>
              <a:rPr lang="en-US" dirty="0" smtClean="0"/>
              <a:t>Click to edit Master title style</a:t>
            </a:r>
            <a:endParaRPr dirty="0"/>
          </a:p>
        </p:txBody>
      </p:sp>
      <p:sp>
        <p:nvSpPr>
          <p:cNvPr id="3" name="Subtitle 2"/>
          <p:cNvSpPr>
            <a:spLocks noGrp="1"/>
          </p:cNvSpPr>
          <p:nvPr>
            <p:ph type="subTitle" idx="1"/>
          </p:nvPr>
        </p:nvSpPr>
        <p:spPr>
          <a:xfrm>
            <a:off x="4624388" y="5562599"/>
            <a:ext cx="4214812"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13" name="Picture Placeholder 12"/>
          <p:cNvSpPr>
            <a:spLocks noGrp="1"/>
          </p:cNvSpPr>
          <p:nvPr>
            <p:ph type="pic" sz="quarter" idx="12"/>
          </p:nvPr>
        </p:nvSpPr>
        <p:spPr>
          <a:xfrm>
            <a:off x="4624388" y="228600"/>
            <a:ext cx="2057400" cy="2039112"/>
          </a:xfrm>
        </p:spPr>
        <p:txBody>
          <a:bodyPr rtlCol="0">
            <a:normAutofit/>
          </a:bodyPr>
          <a:lstStyle>
            <a:lvl1pPr>
              <a:buNone/>
              <a:defRPr/>
            </a:lvl1pPr>
          </a:lstStyle>
          <a:p>
            <a:pPr lvl="0"/>
            <a:r>
              <a:rPr lang="en-US" noProof="0" smtClean="0"/>
              <a:t>Click icon to add picture</a:t>
            </a:r>
            <a:endParaRPr noProof="0"/>
          </a:p>
        </p:txBody>
      </p:sp>
      <p:sp>
        <p:nvSpPr>
          <p:cNvPr id="14" name="Picture Placeholder 12"/>
          <p:cNvSpPr>
            <a:spLocks noGrp="1"/>
          </p:cNvSpPr>
          <p:nvPr>
            <p:ph type="pic" sz="quarter" idx="13"/>
          </p:nvPr>
        </p:nvSpPr>
        <p:spPr>
          <a:xfrm>
            <a:off x="6802438" y="2377440"/>
            <a:ext cx="2057400" cy="2039112"/>
          </a:xfrm>
        </p:spPr>
        <p:txBody>
          <a:bodyPr rtlCol="0">
            <a:normAutofit/>
          </a:bodyPr>
          <a:lstStyle>
            <a:lvl1pPr>
              <a:buNone/>
              <a:defRPr/>
            </a:lvl1pPr>
          </a:lstStyle>
          <a:p>
            <a:pPr lvl="0"/>
            <a:r>
              <a:rPr lang="en-US" noProof="0" smtClean="0"/>
              <a:t>Click icon to add picture</a:t>
            </a:r>
            <a:endParaRPr noProof="0"/>
          </a:p>
        </p:txBody>
      </p:sp>
      <p:sp>
        <p:nvSpPr>
          <p:cNvPr id="16" name="Text Placeholder 3"/>
          <p:cNvSpPr>
            <a:spLocks noGrp="1"/>
          </p:cNvSpPr>
          <p:nvPr>
            <p:ph type="body" sz="half" idx="2"/>
          </p:nvPr>
        </p:nvSpPr>
        <p:spPr>
          <a:xfrm>
            <a:off x="857250" y="1779494"/>
            <a:ext cx="3086100" cy="2040905"/>
          </a:xfrm>
        </p:spPr>
        <p:txBody>
          <a:bodyPr lIns="45720" rIns="45720">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1" name="Date Placeholder 3"/>
          <p:cNvSpPr>
            <a:spLocks noGrp="1"/>
          </p:cNvSpPr>
          <p:nvPr>
            <p:ph type="dt" sz="half" idx="14"/>
          </p:nvPr>
        </p:nvSpPr>
        <p:spPr>
          <a:xfrm>
            <a:off x="4624388" y="6426200"/>
            <a:ext cx="1408112" cy="365125"/>
          </a:xfrm>
        </p:spPr>
        <p:txBody>
          <a:bodyPr/>
          <a:lstStyle>
            <a:lvl1pPr>
              <a:defRPr sz="900"/>
            </a:lvl1pPr>
          </a:lstStyle>
          <a:p>
            <a:pPr>
              <a:defRPr/>
            </a:pPr>
            <a:r>
              <a:rPr lang="en-US"/>
              <a:t>10/16/10</a:t>
            </a:r>
          </a:p>
        </p:txBody>
      </p:sp>
      <p:sp>
        <p:nvSpPr>
          <p:cNvPr id="12" name="Footer Placeholder 4"/>
          <p:cNvSpPr>
            <a:spLocks noGrp="1"/>
          </p:cNvSpPr>
          <p:nvPr>
            <p:ph type="ftr" sz="quarter" idx="15"/>
          </p:nvPr>
        </p:nvSpPr>
        <p:spPr>
          <a:xfrm>
            <a:off x="6311900" y="6426200"/>
            <a:ext cx="2616200" cy="365125"/>
          </a:xfrm>
        </p:spPr>
        <p:txBody>
          <a:bodyPr/>
          <a:lstStyle>
            <a:lvl1pPr algn="r">
              <a:defRPr sz="900"/>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descr="iStock_000005379280Small.jpg"/>
          <p:cNvPicPr>
            <a:picLocks noChangeAspect="1"/>
          </p:cNvPicPr>
          <p:nvPr userDrawn="1"/>
        </p:nvPicPr>
        <p:blipFill>
          <a:blip r:embed="rId2"/>
          <a:srcRect r="13823"/>
          <a:stretch>
            <a:fillRect/>
          </a:stretch>
        </p:blipFill>
        <p:spPr bwMode="auto">
          <a:xfrm>
            <a:off x="498475" y="228600"/>
            <a:ext cx="8350250" cy="6345238"/>
          </a:xfrm>
          <a:prstGeom prst="rect">
            <a:avLst/>
          </a:prstGeom>
          <a:noFill/>
          <a:ln w="9525">
            <a:noFill/>
            <a:miter lim="800000"/>
            <a:headEnd/>
            <a:tailEnd/>
          </a:ln>
        </p:spPr>
      </p:pic>
      <p:sp>
        <p:nvSpPr>
          <p:cNvPr id="5" name="Rectangle 4"/>
          <p:cNvSpPr/>
          <p:nvPr/>
        </p:nvSpPr>
        <p:spPr>
          <a:xfrm>
            <a:off x="285750" y="228600"/>
            <a:ext cx="212725" cy="6345238"/>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 name="Title 1"/>
          <p:cNvSpPr>
            <a:spLocks noGrp="1"/>
          </p:cNvSpPr>
          <p:nvPr>
            <p:ph type="title"/>
          </p:nvPr>
        </p:nvSpPr>
        <p:spPr>
          <a:xfrm>
            <a:off x="4572000" y="3124200"/>
            <a:ext cx="4104968" cy="1362075"/>
          </a:xfrm>
        </p:spPr>
        <p:txBody>
          <a:bodyPr anchor="b">
            <a:normAutofit/>
          </a:bodyPr>
          <a:lstStyle>
            <a:lvl1pPr algn="l">
              <a:defRPr sz="3200" b="0" cap="none" baseline="0">
                <a:solidFill>
                  <a:schemeClr val="bg1"/>
                </a:solidFill>
              </a:defRPr>
            </a:lvl1pPr>
          </a:lstStyle>
          <a:p>
            <a:r>
              <a:rPr lang="en-US" dirty="0" smtClean="0"/>
              <a:t>Click to edit Master title style</a:t>
            </a:r>
            <a:endParaRPr dirty="0"/>
          </a:p>
        </p:txBody>
      </p:sp>
      <p:sp>
        <p:nvSpPr>
          <p:cNvPr id="3" name="Text Placeholder 2"/>
          <p:cNvSpPr>
            <a:spLocks noGrp="1"/>
          </p:cNvSpPr>
          <p:nvPr>
            <p:ph type="body" idx="1"/>
          </p:nvPr>
        </p:nvSpPr>
        <p:spPr>
          <a:xfrm>
            <a:off x="4572000" y="4495800"/>
            <a:ext cx="4104968" cy="1500187"/>
          </a:xfrm>
        </p:spPr>
        <p:txBody>
          <a:bodyPr>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5" name="Rectangle 4"/>
          <p:cNvSpPr/>
          <p:nvPr/>
        </p:nvSpPr>
        <p:spPr>
          <a:xfrm>
            <a:off x="8166100" y="282575"/>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Date Placeholder 4"/>
          <p:cNvSpPr>
            <a:spLocks noGrp="1"/>
          </p:cNvSpPr>
          <p:nvPr>
            <p:ph type="dt" sz="half" idx="15"/>
          </p:nvPr>
        </p:nvSpPr>
        <p:spPr/>
        <p:txBody>
          <a:bodyPr/>
          <a:lstStyle>
            <a:lvl1pPr>
              <a:defRPr sz="900"/>
            </a:lvl1pPr>
          </a:lstStyle>
          <a:p>
            <a:pPr>
              <a:defRPr/>
            </a:pPr>
            <a:r>
              <a:rPr lang="en-US"/>
              <a:t>10/16/10</a:t>
            </a:r>
          </a:p>
        </p:txBody>
      </p:sp>
      <p:sp>
        <p:nvSpPr>
          <p:cNvPr id="7" name="Footer Placeholder 5"/>
          <p:cNvSpPr>
            <a:spLocks noGrp="1"/>
          </p:cNvSpPr>
          <p:nvPr>
            <p:ph type="ftr" sz="quarter" idx="16"/>
          </p:nvPr>
        </p:nvSpPr>
        <p:spPr/>
        <p:txBody>
          <a:bodyPr/>
          <a:lstStyle>
            <a:lvl1pPr algn="r">
              <a:defRPr sz="900"/>
            </a:lvl1pPr>
          </a:lstStyle>
          <a:p>
            <a:pPr>
              <a:defRPr/>
            </a:pPr>
            <a:endParaRPr lang="en-US"/>
          </a:p>
        </p:txBody>
      </p:sp>
      <p:sp>
        <p:nvSpPr>
          <p:cNvPr id="8" name="Slide Number Placeholder 6"/>
          <p:cNvSpPr>
            <a:spLocks noGrp="1"/>
          </p:cNvSpPr>
          <p:nvPr>
            <p:ph type="sldNum" sz="quarter" idx="17"/>
          </p:nvPr>
        </p:nvSpPr>
        <p:spPr/>
        <p:txBody>
          <a:bodyPr/>
          <a:lstStyle>
            <a:lvl1pPr>
              <a:defRPr/>
            </a:lvl1pPr>
          </a:lstStyle>
          <a:p>
            <a:pPr>
              <a:defRPr/>
            </a:pPr>
            <a:fld id="{89B3D7EA-5EAC-4C9B-B7F2-BB49BA10696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7" name="Rectangle 6"/>
          <p:cNvSpPr/>
          <p:nvPr/>
        </p:nvSpPr>
        <p:spPr>
          <a:xfrm>
            <a:off x="8166100" y="282575"/>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Date Placeholder 4"/>
          <p:cNvSpPr>
            <a:spLocks noGrp="1"/>
          </p:cNvSpPr>
          <p:nvPr>
            <p:ph type="dt" sz="half" idx="19"/>
          </p:nvPr>
        </p:nvSpPr>
        <p:spPr>
          <a:xfrm>
            <a:off x="503238" y="6423025"/>
            <a:ext cx="2133600" cy="365125"/>
          </a:xfrm>
        </p:spPr>
        <p:txBody>
          <a:bodyPr/>
          <a:lstStyle>
            <a:lvl1pPr>
              <a:defRPr sz="900"/>
            </a:lvl1pPr>
          </a:lstStyle>
          <a:p>
            <a:pPr>
              <a:defRPr/>
            </a:pPr>
            <a:r>
              <a:rPr lang="en-US"/>
              <a:t>10/16/10</a:t>
            </a:r>
          </a:p>
        </p:txBody>
      </p:sp>
      <p:sp>
        <p:nvSpPr>
          <p:cNvPr id="9" name="Footer Placeholder 5"/>
          <p:cNvSpPr>
            <a:spLocks noGrp="1"/>
          </p:cNvSpPr>
          <p:nvPr>
            <p:ph type="ftr" sz="quarter" idx="20"/>
          </p:nvPr>
        </p:nvSpPr>
        <p:spPr/>
        <p:txBody>
          <a:bodyPr/>
          <a:lstStyle>
            <a:lvl1pPr algn="r">
              <a:defRPr sz="900"/>
            </a:lvl1pPr>
          </a:lstStyle>
          <a:p>
            <a:pPr>
              <a:defRPr/>
            </a:pPr>
            <a:endParaRPr lang="en-US"/>
          </a:p>
        </p:txBody>
      </p:sp>
      <p:sp>
        <p:nvSpPr>
          <p:cNvPr id="10" name="Slide Number Placeholder 6"/>
          <p:cNvSpPr>
            <a:spLocks noGrp="1"/>
          </p:cNvSpPr>
          <p:nvPr>
            <p:ph type="sldNum" sz="quarter" idx="21"/>
          </p:nvPr>
        </p:nvSpPr>
        <p:spPr/>
        <p:txBody>
          <a:bodyPr/>
          <a:lstStyle>
            <a:lvl1pPr>
              <a:defRPr/>
            </a:lvl1pPr>
          </a:lstStyle>
          <a:p>
            <a:pPr>
              <a:defRPr/>
            </a:pPr>
            <a:fld id="{BA1B67DF-8420-4B55-9C88-876E5BEB4EB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4" name="Picture 6" descr="iStock_000003850040Small.jpg"/>
          <p:cNvPicPr>
            <a:picLocks noChangeAspect="1"/>
          </p:cNvPicPr>
          <p:nvPr userDrawn="1"/>
        </p:nvPicPr>
        <p:blipFill>
          <a:blip r:embed="rId2"/>
          <a:srcRect r="11194"/>
          <a:stretch>
            <a:fillRect/>
          </a:stretch>
        </p:blipFill>
        <p:spPr bwMode="auto">
          <a:xfrm>
            <a:off x="282575" y="228600"/>
            <a:ext cx="3370263" cy="6345238"/>
          </a:xfrm>
          <a:prstGeom prst="rect">
            <a:avLst/>
          </a:prstGeom>
          <a:noFill/>
          <a:ln w="9525">
            <a:noFill/>
            <a:miter lim="800000"/>
            <a:headEnd/>
            <a:tailEnd/>
          </a:ln>
        </p:spPr>
      </p:pic>
      <p:sp>
        <p:nvSpPr>
          <p:cNvPr id="2" name="Title 1"/>
          <p:cNvSpPr>
            <a:spLocks noGrp="1"/>
          </p:cNvSpPr>
          <p:nvPr>
            <p:ph type="title"/>
          </p:nvPr>
        </p:nvSpPr>
        <p:spPr>
          <a:xfrm>
            <a:off x="3859304" y="345563"/>
            <a:ext cx="4906869" cy="1162050"/>
          </a:xfrm>
        </p:spPr>
        <p:txBody>
          <a:bodyPr anchor="b">
            <a:normAutofit/>
          </a:bodyPr>
          <a:lstStyle>
            <a:lvl1pPr algn="l">
              <a:defRPr sz="2600" b="0">
                <a:solidFill>
                  <a:schemeClr val="accent1">
                    <a:lumMod val="75000"/>
                  </a:schemeClr>
                </a:solidFill>
              </a:defRPr>
            </a:lvl1pPr>
          </a:lstStyle>
          <a:p>
            <a:r>
              <a:rPr lang="en-US" dirty="0" smtClean="0"/>
              <a:t>Click to edit Master title style</a:t>
            </a:r>
            <a:endParaRPr dirty="0"/>
          </a:p>
        </p:txBody>
      </p:sp>
      <p:sp>
        <p:nvSpPr>
          <p:cNvPr id="3" name="Content Placeholder 2"/>
          <p:cNvSpPr>
            <a:spLocks noGrp="1"/>
          </p:cNvSpPr>
          <p:nvPr>
            <p:ph idx="1"/>
          </p:nvPr>
        </p:nvSpPr>
        <p:spPr>
          <a:xfrm>
            <a:off x="3859305" y="1507613"/>
            <a:ext cx="4906869" cy="4618550"/>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5" name="Date Placeholder 4"/>
          <p:cNvSpPr>
            <a:spLocks noGrp="1"/>
          </p:cNvSpPr>
          <p:nvPr>
            <p:ph type="dt" sz="half" idx="10"/>
          </p:nvPr>
        </p:nvSpPr>
        <p:spPr>
          <a:xfrm>
            <a:off x="3859213" y="6391275"/>
            <a:ext cx="1538287" cy="365125"/>
          </a:xfrm>
        </p:spPr>
        <p:txBody>
          <a:bodyPr/>
          <a:lstStyle>
            <a:lvl1pPr>
              <a:defRPr/>
            </a:lvl1pPr>
          </a:lstStyle>
          <a:p>
            <a:pPr>
              <a:defRPr/>
            </a:pPr>
            <a:r>
              <a:rPr lang="en-US"/>
              <a:t>10/16/10</a:t>
            </a:r>
          </a:p>
        </p:txBody>
      </p:sp>
      <p:sp>
        <p:nvSpPr>
          <p:cNvPr id="6" name="Footer Placeholder 5"/>
          <p:cNvSpPr>
            <a:spLocks noGrp="1"/>
          </p:cNvSpPr>
          <p:nvPr>
            <p:ph type="ftr" sz="quarter" idx="11"/>
          </p:nvPr>
        </p:nvSpPr>
        <p:spPr>
          <a:xfrm>
            <a:off x="5449888" y="6391275"/>
            <a:ext cx="3316287" cy="365125"/>
          </a:xfrm>
        </p:spPr>
        <p:txBody>
          <a:bodyPr/>
          <a:lstStyle>
            <a:lvl1pPr>
              <a:defRPr sz="900"/>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above Caption">
    <p:spTree>
      <p:nvGrpSpPr>
        <p:cNvPr id="1" name=""/>
        <p:cNvGrpSpPr/>
        <p:nvPr/>
      </p:nvGrpSpPr>
      <p:grpSpPr>
        <a:xfrm>
          <a:off x="0" y="0"/>
          <a:ext cx="0" cy="0"/>
          <a:chOff x="0" y="0"/>
          <a:chExt cx="0" cy="0"/>
        </a:xfrm>
      </p:grpSpPr>
      <p:sp>
        <p:nvSpPr>
          <p:cNvPr id="5" name="Rectangle 4"/>
          <p:cNvSpPr/>
          <p:nvPr/>
        </p:nvSpPr>
        <p:spPr>
          <a:xfrm>
            <a:off x="6802438" y="228600"/>
            <a:ext cx="2057400" cy="20383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6" name="Rectangle 5"/>
          <p:cNvSpPr/>
          <p:nvPr/>
        </p:nvSpPr>
        <p:spPr>
          <a:xfrm>
            <a:off x="6802438" y="2378075"/>
            <a:ext cx="2057400" cy="2038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pic>
        <p:nvPicPr>
          <p:cNvPr id="7" name="Picture 8" descr="iStock_000012218954Small.jpg"/>
          <p:cNvPicPr>
            <a:picLocks noChangeAspect="1"/>
          </p:cNvPicPr>
          <p:nvPr userDrawn="1"/>
        </p:nvPicPr>
        <p:blipFill>
          <a:blip r:embed="rId2"/>
          <a:srcRect/>
          <a:stretch>
            <a:fillRect/>
          </a:stretch>
        </p:blipFill>
        <p:spPr bwMode="auto">
          <a:xfrm>
            <a:off x="506413" y="212725"/>
            <a:ext cx="5943600" cy="4181475"/>
          </a:xfrm>
          <a:prstGeom prst="rect">
            <a:avLst/>
          </a:prstGeom>
          <a:noFill/>
          <a:ln w="9525">
            <a:noFill/>
            <a:miter lim="800000"/>
            <a:headEnd/>
            <a:tailEnd/>
          </a:ln>
        </p:spPr>
      </p:pic>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a:xfrm>
            <a:off x="506413" y="6423025"/>
            <a:ext cx="2133600" cy="365125"/>
          </a:xfrm>
        </p:spPr>
        <p:txBody>
          <a:bodyPr/>
          <a:lstStyle>
            <a:lvl1pPr>
              <a:defRPr sz="900"/>
            </a:lvl1pPr>
          </a:lstStyle>
          <a:p>
            <a:pPr>
              <a:defRPr/>
            </a:pPr>
            <a:r>
              <a:rPr lang="en-US"/>
              <a:t>10/16/10</a:t>
            </a:r>
          </a:p>
        </p:txBody>
      </p:sp>
      <p:sp>
        <p:nvSpPr>
          <p:cNvPr id="9" name="Footer Placeholder 5"/>
          <p:cNvSpPr>
            <a:spLocks noGrp="1"/>
          </p:cNvSpPr>
          <p:nvPr>
            <p:ph type="ftr" sz="quarter" idx="11"/>
          </p:nvPr>
        </p:nvSpPr>
        <p:spPr>
          <a:xfrm>
            <a:off x="2806700" y="6423025"/>
            <a:ext cx="6121400" cy="365125"/>
          </a:xfrm>
        </p:spPr>
        <p:txBody>
          <a:bodyPr/>
          <a:lstStyle>
            <a:lvl1pPr algn="r">
              <a:defRPr sz="900"/>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8D174C16-196F-4882-A54C-35D3970B920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Pictures with Caption">
    <p:spTree>
      <p:nvGrpSpPr>
        <p:cNvPr id="1" name=""/>
        <p:cNvGrpSpPr/>
        <p:nvPr/>
      </p:nvGrpSpPr>
      <p:grpSpPr>
        <a:xfrm>
          <a:off x="0" y="0"/>
          <a:ext cx="0" cy="0"/>
          <a:chOff x="0" y="0"/>
          <a:chExt cx="0" cy="0"/>
        </a:xfrm>
      </p:grpSpPr>
      <p:sp>
        <p:nvSpPr>
          <p:cNvPr id="6" name="Rectangle 5"/>
          <p:cNvSpPr/>
          <p:nvPr/>
        </p:nvSpPr>
        <p:spPr>
          <a:xfrm>
            <a:off x="282575" y="228600"/>
            <a:ext cx="6386513"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6"/>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12"/>
          <p:cNvSpPr>
            <a:spLocks noGrp="1"/>
          </p:cNvSpPr>
          <p:nvPr>
            <p:ph type="pic" sz="quarter" idx="13"/>
          </p:nvPr>
        </p:nvSpPr>
        <p:spPr>
          <a:xfrm>
            <a:off x="6802438" y="2374940"/>
            <a:ext cx="2057400" cy="2039112"/>
          </a:xfrm>
        </p:spPr>
        <p:txBody>
          <a:bodyPr rtlCol="0">
            <a:normAutofit/>
          </a:bodyPr>
          <a:lstStyle>
            <a:lvl1pPr>
              <a:buNone/>
              <a:defRPr/>
            </a:lvl1pPr>
          </a:lstStyle>
          <a:p>
            <a:pPr lvl="0"/>
            <a:r>
              <a:rPr lang="en-US" noProof="0" smtClean="0"/>
              <a:t>Click icon to add picture</a:t>
            </a:r>
            <a:endParaRPr noProof="0"/>
          </a:p>
        </p:txBody>
      </p:sp>
      <p:sp>
        <p:nvSpPr>
          <p:cNvPr id="13" name="Picture Placeholder 12"/>
          <p:cNvSpPr>
            <a:spLocks noGrp="1"/>
          </p:cNvSpPr>
          <p:nvPr>
            <p:ph type="pic" sz="quarter" idx="14"/>
          </p:nvPr>
        </p:nvSpPr>
        <p:spPr>
          <a:xfrm>
            <a:off x="6802438" y="4535424"/>
            <a:ext cx="2057400" cy="2039112"/>
          </a:xfrm>
        </p:spPr>
        <p:txBody>
          <a:bodyPr rtlCol="0">
            <a:normAutofit/>
          </a:bodyPr>
          <a:lstStyle>
            <a:lvl1pPr>
              <a:buNone/>
              <a:defRPr/>
            </a:lvl1pPr>
          </a:lstStyle>
          <a:p>
            <a:pPr lvl="0"/>
            <a:r>
              <a:rPr lang="en-US" noProof="0" smtClean="0"/>
              <a:t>Click icon to add picture</a:t>
            </a:r>
            <a:endParaRPr noProof="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98475" y="484188"/>
            <a:ext cx="7556500" cy="11160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98475" y="1981200"/>
            <a:ext cx="7556500" cy="4144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98475" y="6423025"/>
            <a:ext cx="2133600" cy="365125"/>
          </a:xfrm>
          <a:prstGeom prst="rect">
            <a:avLst/>
          </a:prstGeom>
        </p:spPr>
        <p:txBody>
          <a:bodyPr vert="horz" wrap="square" lIns="91440" tIns="45720" rIns="91440" bIns="45720" numCol="1" anchor="ctr" anchorCtr="0" compatLnSpc="1">
            <a:prstTxWarp prst="textNoShape">
              <a:avLst/>
            </a:prstTxWarp>
          </a:bodyPr>
          <a:lstStyle>
            <a:lvl1pPr>
              <a:defRPr sz="1100">
                <a:solidFill>
                  <a:srgbClr val="595959"/>
                </a:solidFill>
                <a:latin typeface="Rockwell" charset="0"/>
                <a:ea typeface="ＭＳ Ｐゴシック" charset="-128"/>
                <a:cs typeface="+mn-cs"/>
              </a:defRPr>
            </a:lvl1pPr>
          </a:lstStyle>
          <a:p>
            <a:pPr>
              <a:defRPr/>
            </a:pPr>
            <a:r>
              <a:rPr lang="en-US"/>
              <a:t>10/16/10</a:t>
            </a:r>
          </a:p>
        </p:txBody>
      </p:sp>
      <p:sp>
        <p:nvSpPr>
          <p:cNvPr id="5" name="Footer Placeholder 4"/>
          <p:cNvSpPr>
            <a:spLocks noGrp="1"/>
          </p:cNvSpPr>
          <p:nvPr>
            <p:ph type="ftr" sz="quarter" idx="3"/>
          </p:nvPr>
        </p:nvSpPr>
        <p:spPr>
          <a:xfrm>
            <a:off x="2736850" y="6423025"/>
            <a:ext cx="6122988" cy="365125"/>
          </a:xfrm>
          <a:prstGeom prst="rect">
            <a:avLst/>
          </a:prstGeom>
        </p:spPr>
        <p:txBody>
          <a:bodyPr vert="horz" lIns="91440" tIns="45720" rIns="91440" bIns="45720" rtlCol="0" anchor="ctr"/>
          <a:lstStyle>
            <a:lvl1pPr algn="r" fontAlgn="auto">
              <a:spcBef>
                <a:spcPts val="0"/>
              </a:spcBef>
              <a:spcAft>
                <a:spcPts val="0"/>
              </a:spcAft>
              <a:defRPr sz="1100">
                <a:solidFill>
                  <a:schemeClr val="tx1">
                    <a:lumMod val="65000"/>
                    <a:lumOff val="3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8305800" y="242888"/>
            <a:ext cx="554038" cy="365125"/>
          </a:xfrm>
          <a:prstGeom prst="rect">
            <a:avLst/>
          </a:prstGeom>
        </p:spPr>
        <p:txBody>
          <a:bodyPr vert="horz" wrap="square" lIns="91440" tIns="45720" rIns="91440" bIns="45720" numCol="1" anchor="ctr" anchorCtr="0" compatLnSpc="1">
            <a:prstTxWarp prst="textNoShape">
              <a:avLst/>
            </a:prstTxWarp>
          </a:bodyPr>
          <a:lstStyle>
            <a:lvl1pPr algn="r">
              <a:defRPr sz="1400">
                <a:solidFill>
                  <a:schemeClr val="bg1"/>
                </a:solidFill>
                <a:latin typeface="Rockwell" charset="0"/>
                <a:ea typeface="ＭＳ Ｐゴシック" charset="-128"/>
                <a:cs typeface="+mn-cs"/>
              </a:defRPr>
            </a:lvl1pPr>
          </a:lstStyle>
          <a:p>
            <a:pPr>
              <a:defRPr/>
            </a:pPr>
            <a:fld id="{B74E7581-4C5C-4FD5-8A96-AFA6B4E89DC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8" r:id="rId10"/>
    <p:sldLayoutId id="2147483719" r:id="rId11"/>
    <p:sldLayoutId id="2147483720" r:id="rId12"/>
    <p:sldLayoutId id="2147483717" r:id="rId13"/>
  </p:sldLayoutIdLst>
  <p:timing>
    <p:tnLst>
      <p:par>
        <p:cTn id="1" dur="indefinite" restart="never" nodeType="tmRoot"/>
      </p:par>
    </p:tnLst>
  </p:timing>
  <p:hf sldNum="0" hdr="0" ftr="0" dt="0"/>
  <p:txStyles>
    <p:titleStyle>
      <a:lvl1pPr algn="l" rtl="0" eaLnBrk="0" fontAlgn="base" hangingPunct="0">
        <a:spcBef>
          <a:spcPct val="0"/>
        </a:spcBef>
        <a:spcAft>
          <a:spcPct val="0"/>
        </a:spcAft>
        <a:defRPr sz="3600" kern="1200">
          <a:solidFill>
            <a:schemeClr val="accent1"/>
          </a:solidFill>
          <a:latin typeface="+mj-lt"/>
          <a:ea typeface="ＭＳ Ｐゴシック" charset="-128"/>
          <a:cs typeface="+mj-cs"/>
        </a:defRPr>
      </a:lvl1pPr>
      <a:lvl2pPr algn="l" rtl="0" eaLnBrk="0" fontAlgn="base" hangingPunct="0">
        <a:spcBef>
          <a:spcPct val="0"/>
        </a:spcBef>
        <a:spcAft>
          <a:spcPct val="0"/>
        </a:spcAft>
        <a:defRPr sz="3600">
          <a:solidFill>
            <a:schemeClr val="accent1"/>
          </a:solidFill>
          <a:latin typeface="Rockwell" charset="0"/>
          <a:ea typeface="ＭＳ Ｐゴシック" charset="-128"/>
        </a:defRPr>
      </a:lvl2pPr>
      <a:lvl3pPr algn="l" rtl="0" eaLnBrk="0" fontAlgn="base" hangingPunct="0">
        <a:spcBef>
          <a:spcPct val="0"/>
        </a:spcBef>
        <a:spcAft>
          <a:spcPct val="0"/>
        </a:spcAft>
        <a:defRPr sz="3600">
          <a:solidFill>
            <a:schemeClr val="accent1"/>
          </a:solidFill>
          <a:latin typeface="Rockwell" charset="0"/>
          <a:ea typeface="ＭＳ Ｐゴシック" charset="-128"/>
        </a:defRPr>
      </a:lvl3pPr>
      <a:lvl4pPr algn="l" rtl="0" eaLnBrk="0" fontAlgn="base" hangingPunct="0">
        <a:spcBef>
          <a:spcPct val="0"/>
        </a:spcBef>
        <a:spcAft>
          <a:spcPct val="0"/>
        </a:spcAft>
        <a:defRPr sz="3600">
          <a:solidFill>
            <a:schemeClr val="accent1"/>
          </a:solidFill>
          <a:latin typeface="Rockwell" charset="0"/>
          <a:ea typeface="ＭＳ Ｐゴシック" charset="-128"/>
        </a:defRPr>
      </a:lvl4pPr>
      <a:lvl5pPr algn="l" rtl="0" eaLnBrk="0" fontAlgn="base" hangingPunct="0">
        <a:spcBef>
          <a:spcPct val="0"/>
        </a:spcBef>
        <a:spcAft>
          <a:spcPct val="0"/>
        </a:spcAft>
        <a:defRPr sz="3600">
          <a:solidFill>
            <a:schemeClr val="accent1"/>
          </a:solidFill>
          <a:latin typeface="Rockwell" charset="0"/>
          <a:ea typeface="ＭＳ Ｐゴシック" charset="-128"/>
        </a:defRPr>
      </a:lvl5pPr>
      <a:lvl6pPr marL="457200" algn="l" rtl="0" fontAlgn="base">
        <a:spcBef>
          <a:spcPct val="0"/>
        </a:spcBef>
        <a:spcAft>
          <a:spcPct val="0"/>
        </a:spcAft>
        <a:defRPr sz="3600">
          <a:solidFill>
            <a:schemeClr val="accent1"/>
          </a:solidFill>
          <a:latin typeface="Rockwell" charset="0"/>
          <a:ea typeface="ＭＳ Ｐゴシック" charset="-128"/>
        </a:defRPr>
      </a:lvl6pPr>
      <a:lvl7pPr marL="914400" algn="l" rtl="0" fontAlgn="base">
        <a:spcBef>
          <a:spcPct val="0"/>
        </a:spcBef>
        <a:spcAft>
          <a:spcPct val="0"/>
        </a:spcAft>
        <a:defRPr sz="3600">
          <a:solidFill>
            <a:schemeClr val="accent1"/>
          </a:solidFill>
          <a:latin typeface="Rockwell" charset="0"/>
          <a:ea typeface="ＭＳ Ｐゴシック" charset="-128"/>
        </a:defRPr>
      </a:lvl7pPr>
      <a:lvl8pPr marL="1371600" algn="l" rtl="0" fontAlgn="base">
        <a:spcBef>
          <a:spcPct val="0"/>
        </a:spcBef>
        <a:spcAft>
          <a:spcPct val="0"/>
        </a:spcAft>
        <a:defRPr sz="3600">
          <a:solidFill>
            <a:schemeClr val="accent1"/>
          </a:solidFill>
          <a:latin typeface="Rockwell" charset="0"/>
          <a:ea typeface="ＭＳ Ｐゴシック" charset="-128"/>
        </a:defRPr>
      </a:lvl8pPr>
      <a:lvl9pPr marL="1828800" algn="l" rtl="0" fontAlgn="base">
        <a:spcBef>
          <a:spcPct val="0"/>
        </a:spcBef>
        <a:spcAft>
          <a:spcPct val="0"/>
        </a:spcAft>
        <a:defRPr sz="3600">
          <a:solidFill>
            <a:schemeClr val="accent1"/>
          </a:solidFill>
          <a:latin typeface="Rockwell" charset="0"/>
          <a:ea typeface="ＭＳ Ｐゴシック" charset="-128"/>
        </a:defRPr>
      </a:lvl9pPr>
    </p:titleStyle>
    <p:bodyStyle>
      <a:lvl1pPr marL="228600" indent="-228600" algn="l" rtl="0" eaLnBrk="0" fontAlgn="base" hangingPunct="0">
        <a:spcBef>
          <a:spcPts val="2000"/>
        </a:spcBef>
        <a:spcAft>
          <a:spcPct val="0"/>
        </a:spcAft>
        <a:buClr>
          <a:schemeClr val="accent1"/>
        </a:buClr>
        <a:buSzPct val="75000"/>
        <a:buFont typeface="Wingdings" pitchFamily="2" charset="2"/>
        <a:buChar char="n"/>
        <a:defRPr sz="2000" kern="1200">
          <a:solidFill>
            <a:srgbClr val="595959"/>
          </a:solidFill>
          <a:latin typeface="+mn-lt"/>
          <a:ea typeface="ＭＳ Ｐゴシック" charset="-128"/>
          <a:cs typeface="+mn-cs"/>
        </a:defRPr>
      </a:lvl1pPr>
      <a:lvl2pPr marL="457200" indent="-228600" algn="l" rtl="0" eaLnBrk="0" fontAlgn="base" hangingPunct="0">
        <a:spcBef>
          <a:spcPts val="600"/>
        </a:spcBef>
        <a:spcAft>
          <a:spcPct val="0"/>
        </a:spcAft>
        <a:buClr>
          <a:srgbClr val="7EC3D4"/>
        </a:buClr>
        <a:buSzPct val="75000"/>
        <a:buFont typeface="Wingdings" pitchFamily="2" charset="2"/>
        <a:buChar char="n"/>
        <a:defRPr kern="1200">
          <a:solidFill>
            <a:srgbClr val="595959"/>
          </a:solidFill>
          <a:latin typeface="+mn-lt"/>
          <a:ea typeface="ＭＳ Ｐゴシック" charset="-128"/>
          <a:cs typeface="+mn-cs"/>
        </a:defRPr>
      </a:lvl2pPr>
      <a:lvl3pPr marL="685800" indent="-228600" algn="l" rtl="0" eaLnBrk="0" fontAlgn="base" hangingPunct="0">
        <a:spcBef>
          <a:spcPts val="600"/>
        </a:spcBef>
        <a:spcAft>
          <a:spcPct val="0"/>
        </a:spcAft>
        <a:buClr>
          <a:schemeClr val="accent1"/>
        </a:buClr>
        <a:buSzPct val="75000"/>
        <a:buFont typeface="Wingdings" pitchFamily="2" charset="2"/>
        <a:buChar char="n"/>
        <a:defRPr kern="1200">
          <a:solidFill>
            <a:srgbClr val="595959"/>
          </a:solidFill>
          <a:latin typeface="+mn-lt"/>
          <a:ea typeface="ＭＳ Ｐゴシック" charset="-128"/>
          <a:cs typeface="+mn-cs"/>
        </a:defRPr>
      </a:lvl3pPr>
      <a:lvl4pPr marL="914400" indent="-228600" algn="l" rtl="0" eaLnBrk="0" fontAlgn="base" hangingPunct="0">
        <a:spcBef>
          <a:spcPts val="600"/>
        </a:spcBef>
        <a:spcAft>
          <a:spcPct val="0"/>
        </a:spcAft>
        <a:buClr>
          <a:srgbClr val="7EC3D4"/>
        </a:buClr>
        <a:buSzPct val="75000"/>
        <a:buFont typeface="Wingdings" pitchFamily="2" charset="2"/>
        <a:buChar char="n"/>
        <a:defRPr kern="1200">
          <a:solidFill>
            <a:srgbClr val="595959"/>
          </a:solidFill>
          <a:latin typeface="+mn-lt"/>
          <a:ea typeface="ＭＳ Ｐゴシック" charset="-128"/>
          <a:cs typeface="+mn-cs"/>
        </a:defRPr>
      </a:lvl4pPr>
      <a:lvl5pPr marL="1143000" indent="-228600" algn="l" rtl="0" eaLnBrk="0" fontAlgn="base" hangingPunct="0">
        <a:spcBef>
          <a:spcPts val="600"/>
        </a:spcBef>
        <a:spcAft>
          <a:spcPct val="0"/>
        </a:spcAft>
        <a:buClr>
          <a:schemeClr val="accent1"/>
        </a:buClr>
        <a:buSzPct val="75000"/>
        <a:buFont typeface="Wingdings" pitchFamily="2" charset="2"/>
        <a:buChar char="n"/>
        <a:defRPr kern="1200">
          <a:solidFill>
            <a:srgbClr val="595959"/>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58"/>
          <p:cNvSpPr>
            <a:spLocks noGrp="1"/>
          </p:cNvSpPr>
          <p:nvPr>
            <p:ph type="ctrTitle"/>
          </p:nvPr>
        </p:nvSpPr>
        <p:spPr>
          <a:xfrm>
            <a:off x="4572000" y="4624388"/>
            <a:ext cx="4267200" cy="933450"/>
          </a:xfrm>
        </p:spPr>
        <p:txBody>
          <a:bodyPr>
            <a:normAutofit fontScale="90000"/>
          </a:bodyPr>
          <a:lstStyle/>
          <a:p>
            <a:pPr eaLnBrk="1" hangingPunct="1"/>
            <a:r>
              <a:rPr lang="en-US" sz="2400" dirty="0" smtClean="0">
                <a:ea typeface="ＭＳ Ｐゴシック" pitchFamily="34" charset="-128"/>
              </a:rPr>
              <a:t>The </a:t>
            </a:r>
            <a:r>
              <a:rPr lang="en-US" sz="2400" dirty="0" err="1" smtClean="0">
                <a:ea typeface="ＭＳ Ｐゴシック" pitchFamily="34" charset="-128"/>
              </a:rPr>
              <a:t>ArtWorx</a:t>
            </a:r>
            <a:r>
              <a:rPr lang="en-US" sz="2400" dirty="0" smtClean="0">
                <a:ea typeface="ＭＳ Ｐゴシック" pitchFamily="34" charset="-128"/>
              </a:rPr>
              <a:t> Museum Training Program for Volunteers</a:t>
            </a:r>
            <a:endParaRPr lang="en-US" sz="2400" dirty="0" smtClean="0">
              <a:ea typeface="ＭＳ Ｐゴシック" pitchFamily="34" charset="-128"/>
            </a:endParaRPr>
          </a:p>
        </p:txBody>
      </p:sp>
      <p:sp>
        <p:nvSpPr>
          <p:cNvPr id="12291" name="Subtitle 59"/>
          <p:cNvSpPr>
            <a:spLocks noGrp="1"/>
          </p:cNvSpPr>
          <p:nvPr>
            <p:ph type="subTitle" idx="1"/>
          </p:nvPr>
        </p:nvSpPr>
        <p:spPr>
          <a:xfrm>
            <a:off x="4572000" y="5562600"/>
            <a:ext cx="3895106" cy="749300"/>
          </a:xfrm>
        </p:spPr>
        <p:txBody>
          <a:bodyPr>
            <a:normAutofit lnSpcReduction="10000"/>
          </a:bodyPr>
          <a:lstStyle/>
          <a:p>
            <a:pPr eaLnBrk="1" hangingPunct="1"/>
            <a:r>
              <a:rPr lang="en-US" sz="1100" dirty="0" smtClean="0">
                <a:solidFill>
                  <a:srgbClr val="898989"/>
                </a:solidFill>
                <a:ea typeface="ＭＳ Ｐゴシック" pitchFamily="34" charset="-128"/>
              </a:rPr>
              <a:t>The heart of a volunteer is not measured in size, but by the depth of the commitment to make a difference in the lives of others.</a:t>
            </a:r>
          </a:p>
          <a:p>
            <a:pPr algn="r" eaLnBrk="1" hangingPunct="1"/>
            <a:r>
              <a:rPr lang="en-US" sz="1100" i="1" dirty="0" smtClean="0">
                <a:solidFill>
                  <a:srgbClr val="898989"/>
                </a:solidFill>
                <a:ea typeface="ＭＳ Ｐゴシック" pitchFamily="34" charset="-128"/>
              </a:rPr>
              <a:t>-</a:t>
            </a:r>
            <a:r>
              <a:rPr lang="en-US" sz="1100" i="1" dirty="0" err="1" smtClean="0">
                <a:solidFill>
                  <a:srgbClr val="898989"/>
                </a:solidFill>
                <a:ea typeface="ＭＳ Ｐゴシック" pitchFamily="34" charset="-128"/>
              </a:rPr>
              <a:t>DeAnn</a:t>
            </a:r>
            <a:r>
              <a:rPr lang="en-US" sz="1100" i="1" dirty="0" smtClean="0">
                <a:solidFill>
                  <a:srgbClr val="898989"/>
                </a:solidFill>
                <a:ea typeface="ＭＳ Ｐゴシック" pitchFamily="34" charset="-128"/>
              </a:rPr>
              <a:t> Hollis</a:t>
            </a:r>
            <a:endParaRPr lang="en-US" sz="1100" i="1" dirty="0" smtClean="0">
              <a:solidFill>
                <a:srgbClr val="898989"/>
              </a:solidFill>
              <a:ea typeface="ＭＳ Ｐゴシック" pitchFamily="34"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noFill/>
        </p:spPr>
        <p:txBody>
          <a:bodyPr>
            <a:normAutofit fontScale="90000"/>
          </a:bodyPr>
          <a:lstStyle/>
          <a:p>
            <a:r>
              <a:rPr lang="en-US" dirty="0" smtClean="0"/>
              <a:t>Designing training</a:t>
            </a:r>
            <a:br>
              <a:rPr lang="en-US" dirty="0" smtClean="0"/>
            </a:br>
            <a:r>
              <a:rPr lang="en-US" dirty="0" smtClean="0"/>
              <a:t>programs to meet </a:t>
            </a:r>
            <a:r>
              <a:rPr lang="en-US" sz="4000" b="1" dirty="0" smtClean="0"/>
              <a:t>YOUR</a:t>
            </a:r>
            <a:r>
              <a:rPr lang="en-US" dirty="0" smtClean="0"/>
              <a:t> distinct needs.</a:t>
            </a:r>
            <a:endParaRPr lang="en-US" dirty="0"/>
          </a:p>
        </p:txBody>
      </p:sp>
      <p:sp>
        <p:nvSpPr>
          <p:cNvPr id="8" name="Text Placeholder 7"/>
          <p:cNvSpPr>
            <a:spLocks noGrp="1"/>
          </p:cNvSpPr>
          <p:nvPr>
            <p:ph type="body" idx="1"/>
          </p:nvPr>
        </p:nvSpPr>
        <p:spPr>
          <a:noFill/>
        </p:spPr>
        <p:txBody>
          <a:bodyPr>
            <a:normAutofit lnSpcReduction="10000"/>
          </a:bodyPr>
          <a:lstStyle/>
          <a:p>
            <a:pPr>
              <a:buFont typeface="Wingdings" pitchFamily="2" charset="2"/>
              <a:buChar char="§"/>
            </a:pPr>
            <a:r>
              <a:rPr lang="en-US" sz="1800" dirty="0" smtClean="0"/>
              <a:t>All of our programs are</a:t>
            </a:r>
          </a:p>
          <a:p>
            <a:pPr>
              <a:buFont typeface="Wingdings" pitchFamily="2" charset="2"/>
              <a:buChar char="§"/>
            </a:pPr>
            <a:r>
              <a:rPr lang="en-US" sz="1800" dirty="0" smtClean="0"/>
              <a:t> </a:t>
            </a:r>
            <a:r>
              <a:rPr lang="en-US" sz="1800" dirty="0" smtClean="0"/>
              <a:t>Customizable</a:t>
            </a:r>
          </a:p>
          <a:p>
            <a:pPr>
              <a:buFont typeface="Wingdings" pitchFamily="2" charset="2"/>
              <a:buChar char="§"/>
            </a:pPr>
            <a:r>
              <a:rPr lang="en-US" sz="1800" dirty="0" smtClean="0"/>
              <a:t> Flexible</a:t>
            </a:r>
          </a:p>
          <a:p>
            <a:pPr>
              <a:buFont typeface="Wingdings" pitchFamily="2" charset="2"/>
              <a:buChar char="§"/>
            </a:pPr>
            <a:r>
              <a:rPr lang="en-US" sz="1800" dirty="0" smtClean="0"/>
              <a:t> Cost-effective</a:t>
            </a:r>
          </a:p>
          <a:p>
            <a:pPr>
              <a:buFont typeface="Wingdings" pitchFamily="2" charset="2"/>
              <a:buChar char="§"/>
            </a:pPr>
            <a:r>
              <a:rPr lang="en-US" sz="1800" dirty="0" smtClean="0"/>
              <a:t> and Fun!</a:t>
            </a:r>
            <a:endParaRPr lang="en-US" sz="1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iStock_000012218954Teal.jpg"/>
          <p:cNvPicPr>
            <a:picLocks noGrp="1" noChangeAspect="1"/>
          </p:cNvPicPr>
          <p:nvPr>
            <p:ph idx="1"/>
          </p:nvPr>
        </p:nvPicPr>
        <p:blipFill>
          <a:blip r:embed="rId3"/>
          <a:stretch>
            <a:fillRect/>
          </a:stretch>
        </p:blipFill>
        <p:spPr>
          <a:xfrm>
            <a:off x="0" y="1396098"/>
            <a:ext cx="7765113" cy="5461902"/>
          </a:xfrm>
        </p:spPr>
      </p:pic>
      <p:sp>
        <p:nvSpPr>
          <p:cNvPr id="10" name="Title 4"/>
          <p:cNvSpPr txBox="1">
            <a:spLocks/>
          </p:cNvSpPr>
          <p:nvPr/>
        </p:nvSpPr>
        <p:spPr bwMode="auto">
          <a:xfrm>
            <a:off x="475013" y="496063"/>
            <a:ext cx="8431481" cy="11160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600" b="0" i="0" u="none" strike="noStrike" kern="1200" cap="none" spc="0" normalizeH="0" baseline="0" noProof="0" dirty="0" smtClean="0">
                <a:ln>
                  <a:noFill/>
                </a:ln>
                <a:solidFill>
                  <a:schemeClr val="accent1"/>
                </a:solidFill>
                <a:effectLst/>
                <a:uLnTx/>
                <a:uFillTx/>
                <a:latin typeface="+mj-lt"/>
                <a:ea typeface="ＭＳ Ｐゴシック" charset="-128"/>
                <a:cs typeface="+mj-cs"/>
              </a:rPr>
              <a:t>Needs analysis identified the need for volunteers to be able to maintain an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600" b="0" i="0" u="none" strike="noStrike" kern="1200" cap="none" spc="0" normalizeH="0" baseline="0" noProof="0" dirty="0" smtClean="0">
                <a:ln>
                  <a:noFill/>
                </a:ln>
                <a:solidFill>
                  <a:schemeClr val="accent1"/>
                </a:solidFill>
                <a:effectLst/>
                <a:uLnTx/>
                <a:uFillTx/>
                <a:latin typeface="+mj-lt"/>
                <a:ea typeface="ＭＳ Ｐゴシック" charset="-128"/>
                <a:cs typeface="+mj-cs"/>
              </a:rPr>
              <a:t>Excel database of patron information.</a:t>
            </a:r>
            <a:endParaRPr kumimoji="0" lang="en-US" sz="3600" b="0" i="0" u="none" strike="noStrike" kern="1200" cap="none" spc="0" normalizeH="0" baseline="0" noProof="0" dirty="0">
              <a:ln>
                <a:noFill/>
              </a:ln>
              <a:solidFill>
                <a:schemeClr val="accent1"/>
              </a:solidFill>
              <a:effectLst/>
              <a:uLnTx/>
              <a:uFillTx/>
              <a:latin typeface="+mj-lt"/>
              <a:ea typeface="ＭＳ Ｐゴシック" charset="-128"/>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iStock_000012218954Blue.jpg"/>
          <p:cNvPicPr>
            <a:picLocks noGrp="1" noChangeAspect="1"/>
          </p:cNvPicPr>
          <p:nvPr>
            <p:ph idx="1"/>
          </p:nvPr>
        </p:nvPicPr>
        <p:blipFill>
          <a:blip r:embed="rId3"/>
          <a:stretch>
            <a:fillRect/>
          </a:stretch>
        </p:blipFill>
        <p:spPr>
          <a:xfrm>
            <a:off x="0" y="1045476"/>
            <a:ext cx="8263588" cy="5812524"/>
          </a:xfrm>
        </p:spPr>
      </p:pic>
      <p:sp>
        <p:nvSpPr>
          <p:cNvPr id="9" name="Title 6"/>
          <p:cNvSpPr>
            <a:spLocks noGrp="1"/>
          </p:cNvSpPr>
          <p:nvPr>
            <p:ph type="title"/>
          </p:nvPr>
        </p:nvSpPr>
        <p:spPr>
          <a:xfrm>
            <a:off x="498474" y="484188"/>
            <a:ext cx="8265515" cy="1116012"/>
          </a:xfrm>
        </p:spPr>
        <p:txBody>
          <a:bodyPr/>
          <a:lstStyle/>
          <a:p>
            <a:r>
              <a:rPr lang="en-US" dirty="0" smtClean="0">
                <a:solidFill>
                  <a:schemeClr val="accent6">
                    <a:lumMod val="75000"/>
                  </a:schemeClr>
                </a:solidFill>
              </a:rPr>
              <a:t>Needs analysis identified the desire for volunteers to be able to lead tours and staff the information station.</a:t>
            </a:r>
            <a:endParaRPr lang="en-U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iStock_000012218954Blue.jpg"/>
          <p:cNvPicPr>
            <a:picLocks noGrp="1" noChangeAspect="1"/>
          </p:cNvPicPr>
          <p:nvPr>
            <p:ph idx="1"/>
          </p:nvPr>
        </p:nvPicPr>
        <p:blipFill>
          <a:blip r:embed="rId3"/>
          <a:stretch>
            <a:fillRect/>
          </a:stretch>
        </p:blipFill>
        <p:spPr>
          <a:xfrm>
            <a:off x="0" y="1045476"/>
            <a:ext cx="8263588" cy="5812523"/>
          </a:xfrm>
        </p:spPr>
      </p:pic>
      <p:sp>
        <p:nvSpPr>
          <p:cNvPr id="5" name="Title 4"/>
          <p:cNvSpPr>
            <a:spLocks noGrp="1"/>
          </p:cNvSpPr>
          <p:nvPr>
            <p:ph type="title"/>
          </p:nvPr>
        </p:nvSpPr>
        <p:spPr/>
        <p:txBody>
          <a:bodyPr/>
          <a:lstStyle/>
          <a:p>
            <a:r>
              <a:rPr lang="en-US" dirty="0" smtClean="0">
                <a:solidFill>
                  <a:srgbClr val="86AB33"/>
                </a:solidFill>
              </a:rPr>
              <a:t>Needs analysis identified the need for volunteers to be able to call and email patrons to raise funds.</a:t>
            </a:r>
            <a:endParaRPr lang="en-US" dirty="0">
              <a:solidFill>
                <a:srgbClr val="86AB33"/>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iStock_000012350989XSmall.jpg"/>
          <p:cNvPicPr>
            <a:picLocks noGrp="1" noChangeAspect="1"/>
          </p:cNvPicPr>
          <p:nvPr>
            <p:ph idx="1"/>
          </p:nvPr>
        </p:nvPicPr>
        <p:blipFill>
          <a:blip r:embed="rId3"/>
          <a:srcRect l="17098" r="16540"/>
          <a:stretch>
            <a:fillRect/>
          </a:stretch>
        </p:blipFill>
        <p:spPr>
          <a:xfrm>
            <a:off x="276224" y="0"/>
            <a:ext cx="4564259" cy="6858000"/>
          </a:xfrm>
        </p:spPr>
      </p:pic>
      <p:sp>
        <p:nvSpPr>
          <p:cNvPr id="4" name="Title 3"/>
          <p:cNvSpPr>
            <a:spLocks noGrp="1"/>
          </p:cNvSpPr>
          <p:nvPr>
            <p:ph type="title"/>
          </p:nvPr>
        </p:nvSpPr>
        <p:spPr>
          <a:xfrm>
            <a:off x="4278039" y="3001962"/>
            <a:ext cx="4291286" cy="1116012"/>
          </a:xfrm>
        </p:spPr>
        <p:txBody>
          <a:bodyPr/>
          <a:lstStyle/>
          <a:p>
            <a:r>
              <a:rPr lang="en-US" dirty="0" smtClean="0"/>
              <a:t>Looking at the complete picture.</a:t>
            </a:r>
            <a:endParaRPr lang="en-US" dirty="0"/>
          </a:p>
        </p:txBody>
      </p:sp>
      <p:sp>
        <p:nvSpPr>
          <p:cNvPr id="9" name="Rectangle 8"/>
          <p:cNvSpPr/>
          <p:nvPr/>
        </p:nvSpPr>
        <p:spPr>
          <a:xfrm>
            <a:off x="4278038" y="4298949"/>
            <a:ext cx="4865962" cy="2308324"/>
          </a:xfrm>
          <a:prstGeom prst="rect">
            <a:avLst/>
          </a:prstGeom>
        </p:spPr>
        <p:txBody>
          <a:bodyPr wrap="square">
            <a:spAutoFit/>
          </a:bodyPr>
          <a:lstStyle/>
          <a:p>
            <a:pPr>
              <a:buFont typeface="Wingdings" pitchFamily="2" charset="2"/>
              <a:buChar char="§"/>
            </a:pPr>
            <a:r>
              <a:rPr lang="en-US" sz="1600" dirty="0" smtClean="0">
                <a:solidFill>
                  <a:schemeClr val="accent1">
                    <a:lumMod val="75000"/>
                  </a:schemeClr>
                </a:solidFill>
                <a:latin typeface="+mj-lt"/>
              </a:rPr>
              <a:t> Needs analysis</a:t>
            </a:r>
          </a:p>
          <a:p>
            <a:pPr>
              <a:buFont typeface="Wingdings" pitchFamily="2" charset="2"/>
              <a:buChar char="§"/>
            </a:pPr>
            <a:endParaRPr lang="en-US" sz="1600" dirty="0" smtClean="0">
              <a:solidFill>
                <a:schemeClr val="accent1">
                  <a:lumMod val="75000"/>
                </a:schemeClr>
              </a:solidFill>
              <a:latin typeface="+mj-lt"/>
            </a:endParaRPr>
          </a:p>
          <a:p>
            <a:pPr>
              <a:buFont typeface="Wingdings" pitchFamily="2" charset="2"/>
              <a:buChar char="§"/>
            </a:pPr>
            <a:r>
              <a:rPr lang="en-US" sz="1600" dirty="0" smtClean="0">
                <a:solidFill>
                  <a:schemeClr val="accent1">
                    <a:lumMod val="75000"/>
                  </a:schemeClr>
                </a:solidFill>
                <a:latin typeface="+mj-lt"/>
              </a:rPr>
              <a:t> Goals </a:t>
            </a:r>
            <a:r>
              <a:rPr lang="en-US" sz="1600" dirty="0" smtClean="0">
                <a:solidFill>
                  <a:schemeClr val="accent1">
                    <a:lumMod val="75000"/>
                  </a:schemeClr>
                </a:solidFill>
                <a:latin typeface="+mj-lt"/>
              </a:rPr>
              <a:t>and </a:t>
            </a:r>
            <a:r>
              <a:rPr lang="en-US" sz="1600" dirty="0" smtClean="0">
                <a:solidFill>
                  <a:schemeClr val="accent1">
                    <a:lumMod val="75000"/>
                  </a:schemeClr>
                </a:solidFill>
                <a:latin typeface="+mj-lt"/>
              </a:rPr>
              <a:t>Objectives</a:t>
            </a:r>
          </a:p>
          <a:p>
            <a:pPr>
              <a:buFont typeface="Wingdings" pitchFamily="2" charset="2"/>
              <a:buChar char="§"/>
            </a:pPr>
            <a:endParaRPr lang="en-US" sz="1600" dirty="0" smtClean="0">
              <a:solidFill>
                <a:schemeClr val="accent1">
                  <a:lumMod val="75000"/>
                </a:schemeClr>
              </a:solidFill>
              <a:latin typeface="+mj-lt"/>
            </a:endParaRPr>
          </a:p>
          <a:p>
            <a:pPr>
              <a:buFont typeface="Wingdings" pitchFamily="2" charset="2"/>
              <a:buChar char="§"/>
            </a:pPr>
            <a:r>
              <a:rPr lang="en-US" sz="1600" dirty="0" smtClean="0">
                <a:solidFill>
                  <a:schemeClr val="accent1">
                    <a:lumMod val="75000"/>
                  </a:schemeClr>
                </a:solidFill>
                <a:latin typeface="+mj-lt"/>
              </a:rPr>
              <a:t> Assessments</a:t>
            </a:r>
          </a:p>
          <a:p>
            <a:pPr>
              <a:buFont typeface="Wingdings" pitchFamily="2" charset="2"/>
              <a:buChar char="§"/>
            </a:pPr>
            <a:endParaRPr lang="en-US" sz="1600" dirty="0" smtClean="0">
              <a:solidFill>
                <a:schemeClr val="accent1">
                  <a:lumMod val="75000"/>
                </a:schemeClr>
              </a:solidFill>
              <a:latin typeface="+mj-lt"/>
            </a:endParaRPr>
          </a:p>
          <a:p>
            <a:pPr>
              <a:buFont typeface="Wingdings" pitchFamily="2" charset="2"/>
              <a:buChar char="§"/>
            </a:pPr>
            <a:r>
              <a:rPr lang="en-US" sz="1600" dirty="0" smtClean="0">
                <a:solidFill>
                  <a:schemeClr val="accent1">
                    <a:lumMod val="75000"/>
                  </a:schemeClr>
                </a:solidFill>
                <a:latin typeface="+mj-lt"/>
              </a:rPr>
              <a:t> Instructional Strategies and Technology</a:t>
            </a:r>
          </a:p>
          <a:p>
            <a:pPr>
              <a:buFont typeface="Wingdings" pitchFamily="2" charset="2"/>
              <a:buChar char="§"/>
            </a:pPr>
            <a:endParaRPr lang="en-US" sz="1600" dirty="0" smtClean="0">
              <a:solidFill>
                <a:schemeClr val="accent1">
                  <a:lumMod val="75000"/>
                </a:schemeClr>
              </a:solidFill>
              <a:latin typeface="+mj-lt"/>
            </a:endParaRPr>
          </a:p>
          <a:p>
            <a:pPr>
              <a:buFont typeface="Wingdings" pitchFamily="2" charset="2"/>
              <a:buChar char="§"/>
            </a:pPr>
            <a:r>
              <a:rPr lang="en-US" sz="1600" dirty="0" smtClean="0">
                <a:solidFill>
                  <a:schemeClr val="accent1">
                    <a:lumMod val="75000"/>
                  </a:schemeClr>
                </a:solidFill>
                <a:latin typeface="+mj-lt"/>
              </a:rPr>
              <a:t> Evaluations</a:t>
            </a:r>
            <a:endParaRPr lang="en-US" sz="1600" dirty="0">
              <a:solidFill>
                <a:schemeClr val="accent1">
                  <a:lumMod val="75000"/>
                </a:schemeClr>
              </a:solidFill>
              <a:latin typeface="+mj-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iStock_000003850040Small.jpg"/>
          <p:cNvPicPr>
            <a:picLocks noGrp="1" noChangeAspect="1"/>
          </p:cNvPicPr>
          <p:nvPr>
            <p:ph idx="1"/>
          </p:nvPr>
        </p:nvPicPr>
        <p:blipFill>
          <a:blip r:embed="rId3"/>
          <a:srcRect t="1299" r="42361"/>
          <a:stretch>
            <a:fillRect/>
          </a:stretch>
        </p:blipFill>
        <p:spPr>
          <a:xfrm rot="16200000">
            <a:off x="2936177" y="-730352"/>
            <a:ext cx="3152899" cy="9025253"/>
          </a:xfrm>
        </p:spPr>
      </p:pic>
      <p:sp>
        <p:nvSpPr>
          <p:cNvPr id="5" name="Title 4"/>
          <p:cNvSpPr>
            <a:spLocks noGrp="1"/>
          </p:cNvSpPr>
          <p:nvPr>
            <p:ph type="title"/>
          </p:nvPr>
        </p:nvSpPr>
        <p:spPr>
          <a:xfrm>
            <a:off x="498475" y="484188"/>
            <a:ext cx="8241764" cy="1116012"/>
          </a:xfrm>
        </p:spPr>
        <p:txBody>
          <a:bodyPr/>
          <a:lstStyle/>
          <a:p>
            <a:r>
              <a:rPr lang="en-US" dirty="0" smtClean="0"/>
              <a:t>Learning by Design is excited to be partnering with the </a:t>
            </a:r>
            <a:r>
              <a:rPr lang="en-US" dirty="0" err="1" smtClean="0"/>
              <a:t>ArtWorx</a:t>
            </a:r>
            <a:r>
              <a:rPr lang="en-US" dirty="0" smtClean="0"/>
              <a:t> Museum</a:t>
            </a:r>
            <a:endParaRPr lang="en-US" sz="1400" dirty="0"/>
          </a:p>
        </p:txBody>
      </p:sp>
      <p:sp>
        <p:nvSpPr>
          <p:cNvPr id="8" name="Rectangle 7"/>
          <p:cNvSpPr/>
          <p:nvPr/>
        </p:nvSpPr>
        <p:spPr>
          <a:xfrm>
            <a:off x="0" y="5358724"/>
            <a:ext cx="6139543" cy="1523494"/>
          </a:xfrm>
          <a:prstGeom prst="rect">
            <a:avLst/>
          </a:prstGeom>
          <a:solidFill>
            <a:schemeClr val="accent1">
              <a:lumMod val="75000"/>
            </a:schemeClr>
          </a:solidFill>
        </p:spPr>
        <p:txBody>
          <a:bodyPr wrap="square">
            <a:spAutoFit/>
          </a:bodyPr>
          <a:lstStyle/>
          <a:p>
            <a:r>
              <a:rPr lang="en-US" dirty="0" smtClean="0">
                <a:solidFill>
                  <a:schemeClr val="bg1"/>
                </a:solidFill>
                <a:latin typeface="+mj-lt"/>
              </a:rPr>
              <a:t>Learning by Design would like to </a:t>
            </a:r>
            <a:r>
              <a:rPr lang="en-US" sz="3200" b="1" dirty="0" smtClean="0">
                <a:solidFill>
                  <a:schemeClr val="bg1"/>
                </a:solidFill>
                <a:latin typeface="+mj-lt"/>
              </a:rPr>
              <a:t>thank you </a:t>
            </a:r>
            <a:r>
              <a:rPr lang="en-US" dirty="0" smtClean="0">
                <a:solidFill>
                  <a:schemeClr val="bg1"/>
                </a:solidFill>
                <a:latin typeface="+mj-lt"/>
              </a:rPr>
              <a:t>and remind you that we </a:t>
            </a:r>
            <a:r>
              <a:rPr lang="en-US" sz="3200" b="1" dirty="0" smtClean="0">
                <a:solidFill>
                  <a:schemeClr val="bg1"/>
                </a:solidFill>
                <a:latin typeface="+mj-lt"/>
              </a:rPr>
              <a:t>welcome</a:t>
            </a:r>
            <a:r>
              <a:rPr lang="en-US" dirty="0" smtClean="0">
                <a:solidFill>
                  <a:schemeClr val="bg1"/>
                </a:solidFill>
                <a:latin typeface="+mj-lt"/>
              </a:rPr>
              <a:t> any questions </a:t>
            </a:r>
            <a:endParaRPr lang="en-US" dirty="0" smtClean="0">
              <a:solidFill>
                <a:schemeClr val="bg1"/>
              </a:solidFill>
              <a:latin typeface="+mj-lt"/>
            </a:endParaRPr>
          </a:p>
          <a:p>
            <a:endParaRPr lang="en-US" sz="1000" dirty="0" smtClean="0">
              <a:solidFill>
                <a:schemeClr val="bg1"/>
              </a:solidFill>
              <a:latin typeface="+mj-lt"/>
            </a:endParaRPr>
          </a:p>
          <a:p>
            <a:r>
              <a:rPr lang="en-US" dirty="0" smtClean="0">
                <a:solidFill>
                  <a:schemeClr val="bg1"/>
                </a:solidFill>
                <a:latin typeface="+mj-lt"/>
              </a:rPr>
              <a:t>or </a:t>
            </a:r>
            <a:r>
              <a:rPr lang="en-US" dirty="0" smtClean="0">
                <a:solidFill>
                  <a:schemeClr val="bg1"/>
                </a:solidFill>
                <a:latin typeface="+mj-lt"/>
              </a:rPr>
              <a:t>comments regarding our </a:t>
            </a:r>
            <a:r>
              <a:rPr lang="en-US" dirty="0" smtClean="0">
                <a:solidFill>
                  <a:schemeClr val="bg1"/>
                </a:solidFill>
                <a:latin typeface="+mj-lt"/>
              </a:rPr>
              <a:t>training programs. </a:t>
            </a:r>
            <a:endParaRPr lang="en-US" dirty="0">
              <a:solidFill>
                <a:schemeClr val="bg1"/>
              </a:solidFill>
              <a:latin typeface="+mj-lt"/>
            </a:endParaRPr>
          </a:p>
        </p:txBody>
      </p:sp>
      <p:sp>
        <p:nvSpPr>
          <p:cNvPr id="9" name="Rectangle 8"/>
          <p:cNvSpPr/>
          <p:nvPr/>
        </p:nvSpPr>
        <p:spPr>
          <a:xfrm>
            <a:off x="6139543" y="5501225"/>
            <a:ext cx="3004456" cy="1231106"/>
          </a:xfrm>
          <a:prstGeom prst="rect">
            <a:avLst/>
          </a:prstGeom>
        </p:spPr>
        <p:txBody>
          <a:bodyPr wrap="square">
            <a:spAutoFit/>
          </a:bodyPr>
          <a:lstStyle/>
          <a:p>
            <a:r>
              <a:rPr lang="en-US" dirty="0" smtClean="0">
                <a:solidFill>
                  <a:schemeClr val="accent1">
                    <a:lumMod val="75000"/>
                  </a:schemeClr>
                </a:solidFill>
                <a:latin typeface="+mj-lt"/>
              </a:rPr>
              <a:t>Curriculum designers: </a:t>
            </a:r>
            <a:endParaRPr lang="en-US" dirty="0" smtClean="0">
              <a:solidFill>
                <a:schemeClr val="accent1">
                  <a:lumMod val="75000"/>
                </a:schemeClr>
              </a:solidFill>
              <a:latin typeface="+mj-lt"/>
            </a:endParaRPr>
          </a:p>
          <a:p>
            <a:r>
              <a:rPr lang="en-US" sz="1400" dirty="0" err="1" smtClean="0">
                <a:solidFill>
                  <a:schemeClr val="bg1">
                    <a:lumMod val="65000"/>
                  </a:schemeClr>
                </a:solidFill>
                <a:latin typeface="+mj-lt"/>
              </a:rPr>
              <a:t>Taresa</a:t>
            </a:r>
            <a:r>
              <a:rPr lang="en-US" sz="1400" dirty="0" smtClean="0">
                <a:solidFill>
                  <a:schemeClr val="bg1">
                    <a:lumMod val="65000"/>
                  </a:schemeClr>
                </a:solidFill>
                <a:latin typeface="+mj-lt"/>
              </a:rPr>
              <a:t> Breedlove</a:t>
            </a:r>
          </a:p>
          <a:p>
            <a:r>
              <a:rPr lang="en-US" sz="1400" dirty="0" smtClean="0">
                <a:solidFill>
                  <a:schemeClr val="bg1">
                    <a:lumMod val="65000"/>
                  </a:schemeClr>
                </a:solidFill>
                <a:latin typeface="+mj-lt"/>
              </a:rPr>
              <a:t>Lori </a:t>
            </a:r>
            <a:r>
              <a:rPr lang="en-US" sz="1400" dirty="0" err="1" smtClean="0">
                <a:solidFill>
                  <a:schemeClr val="bg1">
                    <a:lumMod val="65000"/>
                  </a:schemeClr>
                </a:solidFill>
                <a:latin typeface="+mj-lt"/>
              </a:rPr>
              <a:t>Czuba</a:t>
            </a:r>
            <a:endParaRPr lang="en-US" sz="1400" dirty="0" smtClean="0">
              <a:solidFill>
                <a:schemeClr val="bg1">
                  <a:lumMod val="65000"/>
                </a:schemeClr>
              </a:solidFill>
              <a:latin typeface="+mj-lt"/>
            </a:endParaRPr>
          </a:p>
          <a:p>
            <a:r>
              <a:rPr lang="en-US" sz="1400" dirty="0" smtClean="0">
                <a:solidFill>
                  <a:schemeClr val="bg1">
                    <a:lumMod val="65000"/>
                  </a:schemeClr>
                </a:solidFill>
                <a:latin typeface="+mj-lt"/>
              </a:rPr>
              <a:t>Annette </a:t>
            </a:r>
            <a:r>
              <a:rPr lang="en-US" sz="1400" dirty="0" err="1" smtClean="0">
                <a:solidFill>
                  <a:schemeClr val="bg1">
                    <a:lumMod val="65000"/>
                  </a:schemeClr>
                </a:solidFill>
                <a:latin typeface="+mj-lt"/>
              </a:rPr>
              <a:t>Kristofer</a:t>
            </a:r>
            <a:endParaRPr lang="en-US" sz="1400" dirty="0" smtClean="0">
              <a:solidFill>
                <a:schemeClr val="bg1">
                  <a:lumMod val="65000"/>
                </a:schemeClr>
              </a:solidFill>
              <a:latin typeface="+mj-lt"/>
            </a:endParaRPr>
          </a:p>
          <a:p>
            <a:r>
              <a:rPr lang="en-US" sz="1400" dirty="0" smtClean="0">
                <a:solidFill>
                  <a:schemeClr val="bg1">
                    <a:lumMod val="65000"/>
                  </a:schemeClr>
                </a:solidFill>
                <a:latin typeface="+mj-lt"/>
              </a:rPr>
              <a:t>Janice </a:t>
            </a:r>
            <a:r>
              <a:rPr lang="en-US" sz="1400" dirty="0" smtClean="0">
                <a:solidFill>
                  <a:schemeClr val="bg1">
                    <a:lumMod val="65000"/>
                  </a:schemeClr>
                </a:solidFill>
                <a:latin typeface="+mj-lt"/>
              </a:rPr>
              <a:t>Rhodes</a:t>
            </a:r>
            <a:endParaRPr lang="en-US" sz="1400" dirty="0">
              <a:solidFill>
                <a:schemeClr val="bg1">
                  <a:lumMod val="65000"/>
                </a:schemeClr>
              </a:solidFill>
              <a:latin typeface="+mj-lt"/>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ArtWork Museum Training Program for Volunteers&amp;quot;&quot;/&gt;&lt;property id=&quot;20307&quot; value=&quot;257&quot;/&gt;&lt;/object&gt;&lt;object type=&quot;3&quot; unique_id=&quot;10091&quot;&gt;&lt;property id=&quot;20148&quot; value=&quot;5&quot;/&gt;&lt;property id=&quot;20300&quot; value=&quot;Slide 8&quot;/&gt;&lt;property id=&quot;20307&quot; value=&quot;277&quot;/&gt;&lt;/object&gt;&lt;object type=&quot;3&quot; unique_id=&quot;10092&quot;&gt;&lt;property id=&quot;20148&quot; value=&quot;5&quot;/&gt;&lt;property id=&quot;20300&quot; value=&quot;Slide 6 - &amp;quot;Evaluation&amp;quot;&quot;/&gt;&lt;property id=&quot;20307&quot; value=&quot;278&quot;/&gt;&lt;/object&gt;&lt;object type=&quot;3&quot; unique_id=&quot;10094&quot;&gt;&lt;property id=&quot;20148&quot; value=&quot;5&quot;/&gt;&lt;property id=&quot;20300&quot; value=&quot;Slide 4 - &amp;quot;Instructional Strategies and Technology&amp;quot;&quot;/&gt;&lt;property id=&quot;20307&quot; value=&quot;280&quot;/&gt;&lt;/object&gt;&lt;object type=&quot;3&quot; unique_id=&quot;10383&quot;&gt;&lt;property id=&quot;20148&quot; value=&quot;5&quot;/&gt;&lt;property id=&quot;20300&quot; value=&quot;Slide 2&quot;/&gt;&lt;property id=&quot;20307&quot; value=&quot;281&quot;/&gt;&lt;/object&gt;&lt;object type=&quot;3&quot; unique_id=&quot;10384&quot;&gt;&lt;property id=&quot;20148&quot; value=&quot;5&quot;/&gt;&lt;property id=&quot;20300&quot; value=&quot;Slide 3&quot;/&gt;&lt;property id=&quot;20307&quot; value=&quot;282&quot;/&gt;&lt;/object&gt;&lt;object type=&quot;3&quot; unique_id=&quot;10385&quot;&gt;&lt;property id=&quot;20148&quot; value=&quot;5&quot;/&gt;&lt;property id=&quot;20300&quot; value=&quot;Slide 5 - &amp;quot;Needs analysis identified the desire for volunteers to be able to lead tours and staff the information station.&amp;quot;&quot;/&gt;&lt;property id=&quot;20307&quot; value=&quot;283&quot;/&gt;&lt;/object&gt;&lt;object type=&quot;3&quot; unique_id=&quot;10386&quot;&gt;&lt;property id=&quot;20148&quot; value=&quot;5&quot;/&gt;&lt;property id=&quot;20300&quot; value=&quot;Slide 7 - &amp;quot;Needs analysis identified the need for volunteers to be able to call and email patrons to raise funds.&amp;quot;&quot;/&gt;&lt;property id=&quot;20307&quot; value=&quot;284&quot;/&gt;&lt;/object&gt;&lt;object type=&quot;3&quot; unique_id=&quot;10387&quot;&gt;&lt;property id=&quot;20148&quot; value=&quot;5&quot;/&gt;&lt;property id=&quot;20300&quot; value=&quot;Slide 9 - &amp;quot;Learning by Design is excited to be partnering with the ArtWork Museum&amp;quot;&quot;/&gt;&lt;property id=&quot;20307&quot; value=&quot;285&quot;/&gt;&lt;/object&gt;&lt;/object&gt;&lt;/object&gt;&lt;/database&gt;"/>
  <p:tag name="SECTOMILLISECCONVERTED" val="1"/>
</p:tagLst>
</file>

<file path=ppt/theme/theme1.xml><?xml version="1.0" encoding="utf-8"?>
<a:theme xmlns:a="http://schemas.openxmlformats.org/drawingml/2006/main" name="Advantag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1375</TotalTime>
  <Words>823</Words>
  <Application>Microsoft Office PowerPoint</Application>
  <PresentationFormat>On-screen Show (4:3)</PresentationFormat>
  <Paragraphs>50</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Advantage</vt:lpstr>
      <vt:lpstr>The ArtWorx Museum Training Program for Volunteers</vt:lpstr>
      <vt:lpstr>Designing training programs to meet YOUR distinct needs.</vt:lpstr>
      <vt:lpstr>Slide 3</vt:lpstr>
      <vt:lpstr>Needs analysis identified the desire for volunteers to be able to lead tours and staff the information station.</vt:lpstr>
      <vt:lpstr>Needs analysis identified the need for volunteers to be able to call and email patrons to raise funds.</vt:lpstr>
      <vt:lpstr>Looking at the complete picture.</vt:lpstr>
      <vt:lpstr>Learning by Design is excited to be partnering with the ArtWorx Museum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Annette Kristofer</dc:creator>
  <cp:lastModifiedBy>Annette Kristofer</cp:lastModifiedBy>
  <cp:revision>82</cp:revision>
  <dcterms:created xsi:type="dcterms:W3CDTF">2010-09-14T11:26:42Z</dcterms:created>
  <dcterms:modified xsi:type="dcterms:W3CDTF">2010-10-10T14:26:36Z</dcterms:modified>
</cp:coreProperties>
</file>